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tags/tag4.xml" ContentType="application/vnd.openxmlformats-officedocument.presentationml.tags+xml"/>
  <Override PartName="/ppt/drawings/drawing2.xml" ContentType="application/vnd.openxmlformats-officedocument.drawingml.chartshape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Default Extension="xlsx" ContentType="application/vnd.openxmlformats-officedocument.spreadsheetml.sheet"/>
  <Override PartName="/ppt/charts/chart3.xml" ContentType="application/vnd.openxmlformats-officedocument.drawingml.chart+xml"/>
  <Override PartName="/ppt/charts/chart5.xml" ContentType="application/vnd.openxmlformats-officedocument.drawingml.chart+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quickStyle5.xml" ContentType="application/vnd.openxmlformats-officedocument.drawingml.diagramStyle+xml"/>
  <Default Extension="png" ContentType="image/png"/>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rawings/drawing1.xml" ContentType="application/vnd.openxmlformats-officedocument.drawingml.chartshapes+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ata3.xml" ContentType="application/vnd.openxmlformats-officedocument.drawingml.diagramData+xml"/>
  <Override PartName="/ppt/diagrams/colors5.xml" ContentType="application/vnd.openxmlformats-officedocument.drawingml.diagramColors+xml"/>
  <Override PartName="/ppt/charts/chart4.xml" ContentType="application/vnd.openxmlformats-officedocument.drawingml.chart+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charts/chart2.xml" ContentType="application/vnd.openxmlformats-officedocument.drawingml.chart+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tags/tag2.xml" ContentType="application/vnd.openxmlformats-officedocument.presentationml.tags+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handoutMasterIdLst>
    <p:handoutMasterId r:id="rId53"/>
  </p:handoutMasterIdLst>
  <p:sldIdLst>
    <p:sldId id="256" r:id="rId2"/>
    <p:sldId id="296" r:id="rId3"/>
    <p:sldId id="297" r:id="rId4"/>
    <p:sldId id="257" r:id="rId5"/>
    <p:sldId id="258" r:id="rId6"/>
    <p:sldId id="259" r:id="rId7"/>
    <p:sldId id="260" r:id="rId8"/>
    <p:sldId id="315" r:id="rId9"/>
    <p:sldId id="261" r:id="rId10"/>
    <p:sldId id="310" r:id="rId11"/>
    <p:sldId id="303" r:id="rId12"/>
    <p:sldId id="304" r:id="rId13"/>
    <p:sldId id="309" r:id="rId14"/>
    <p:sldId id="270" r:id="rId15"/>
    <p:sldId id="274" r:id="rId16"/>
    <p:sldId id="316" r:id="rId17"/>
    <p:sldId id="262" r:id="rId18"/>
    <p:sldId id="312" r:id="rId19"/>
    <p:sldId id="313" r:id="rId20"/>
    <p:sldId id="314" r:id="rId21"/>
    <p:sldId id="264" r:id="rId22"/>
    <p:sldId id="263" r:id="rId23"/>
    <p:sldId id="265" r:id="rId24"/>
    <p:sldId id="268" r:id="rId25"/>
    <p:sldId id="269" r:id="rId26"/>
    <p:sldId id="273" r:id="rId27"/>
    <p:sldId id="266" r:id="rId28"/>
    <p:sldId id="275" r:id="rId29"/>
    <p:sldId id="295" r:id="rId30"/>
    <p:sldId id="272" r:id="rId31"/>
    <p:sldId id="277" r:id="rId32"/>
    <p:sldId id="278" r:id="rId33"/>
    <p:sldId id="279" r:id="rId34"/>
    <p:sldId id="281" r:id="rId35"/>
    <p:sldId id="280" r:id="rId36"/>
    <p:sldId id="284" r:id="rId37"/>
    <p:sldId id="285" r:id="rId38"/>
    <p:sldId id="317" r:id="rId39"/>
    <p:sldId id="300" r:id="rId40"/>
    <p:sldId id="301" r:id="rId41"/>
    <p:sldId id="302" r:id="rId42"/>
    <p:sldId id="287" r:id="rId43"/>
    <p:sldId id="288" r:id="rId44"/>
    <p:sldId id="289" r:id="rId45"/>
    <p:sldId id="306" r:id="rId46"/>
    <p:sldId id="307" r:id="rId47"/>
    <p:sldId id="290" r:id="rId48"/>
    <p:sldId id="291" r:id="rId49"/>
    <p:sldId id="292" r:id="rId50"/>
    <p:sldId id="293" r:id="rId51"/>
    <p:sldId id="305" r:id="rId52"/>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17ED8"/>
    <a:srgbClr val="542804"/>
    <a:srgbClr val="843F06"/>
    <a:srgbClr val="F79D53"/>
    <a:srgbClr val="F9B277"/>
    <a:srgbClr val="DAC2EC"/>
    <a:srgbClr val="727FFE"/>
    <a:srgbClr val="066A49"/>
    <a:srgbClr val="05573C"/>
    <a:srgbClr val="008000"/>
  </p:clrMru>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horzBarState="maximized">
    <p:restoredLeft sz="34593" autoAdjust="0"/>
    <p:restoredTop sz="86369" autoAdjust="0"/>
  </p:normalViewPr>
  <p:slideViewPr>
    <p:cSldViewPr>
      <p:cViewPr>
        <p:scale>
          <a:sx n="100" d="100"/>
          <a:sy n="100" d="100"/>
        </p:scale>
        <p:origin x="-1932" y="-390"/>
      </p:cViewPr>
      <p:guideLst>
        <p:guide orient="horz" pos="2160"/>
        <p:guide pos="2880"/>
      </p:guideLst>
    </p:cSldViewPr>
  </p:slideViewPr>
  <p:outlineViewPr>
    <p:cViewPr>
      <p:scale>
        <a:sx n="33" d="100"/>
        <a:sy n="33" d="100"/>
      </p:scale>
      <p:origin x="270" y="34512"/>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___3.xlsx"/></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Office_Excel____4.xlsx"/></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Office_Excel____5.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zh-CN"/>
  <c:style val="10"/>
  <c:chart>
    <c:title>
      <c:tx>
        <c:rich>
          <a:bodyPr/>
          <a:lstStyle/>
          <a:p>
            <a:pPr>
              <a:defRPr/>
            </a:pPr>
            <a:r>
              <a:rPr lang="zh-CN" altLang="en-US" smtClean="0">
                <a:latin typeface="华文中宋" pitchFamily="2" charset="-122"/>
                <a:ea typeface="华文中宋" pitchFamily="2" charset="-122"/>
              </a:rPr>
              <a:t>       </a:t>
            </a:r>
            <a:r>
              <a:rPr lang="zh-CN" altLang="en-US" sz="2400" smtClean="0">
                <a:latin typeface="华文中宋" pitchFamily="2" charset="-122"/>
                <a:ea typeface="华文中宋" pitchFamily="2" charset="-122"/>
              </a:rPr>
              <a:t>中国兽药典（一部）历年收录及修订品种</a:t>
            </a:r>
            <a:endParaRPr lang="zh-CN" altLang="en-US" sz="2400">
              <a:latin typeface="华文中宋" pitchFamily="2" charset="-122"/>
              <a:ea typeface="华文中宋" pitchFamily="2" charset="-122"/>
            </a:endParaRPr>
          </a:p>
        </c:rich>
      </c:tx>
      <c:layout>
        <c:manualLayout>
          <c:xMode val="edge"/>
          <c:yMode val="edge"/>
          <c:x val="0.10979549431321117"/>
          <c:y val="1.5978644813807903E-2"/>
        </c:manualLayout>
      </c:layout>
    </c:title>
    <c:plotArea>
      <c:layout>
        <c:manualLayout>
          <c:layoutTarget val="inner"/>
          <c:xMode val="edge"/>
          <c:yMode val="edge"/>
          <c:x val="0.12740740740740786"/>
          <c:y val="0.13829517086350734"/>
          <c:w val="0.6333950617283961"/>
          <c:h val="0.74475016591998311"/>
        </c:manualLayout>
      </c:layout>
      <c:lineChart>
        <c:grouping val="standard"/>
        <c:ser>
          <c:idx val="0"/>
          <c:order val="0"/>
          <c:tx>
            <c:strRef>
              <c:f>Sheet1!$B$1</c:f>
              <c:strCache>
                <c:ptCount val="1"/>
                <c:pt idx="0">
                  <c:v>修订品种</c:v>
                </c:pt>
              </c:strCache>
            </c:strRef>
          </c:tx>
          <c:spPr>
            <a:ln>
              <a:solidFill>
                <a:schemeClr val="accent4">
                  <a:lumMod val="75000"/>
                </a:schemeClr>
              </a:solidFill>
            </a:ln>
          </c:spPr>
          <c:marker>
            <c:spPr>
              <a:solidFill>
                <a:schemeClr val="accent4">
                  <a:lumMod val="75000"/>
                </a:schemeClr>
              </a:solidFill>
            </c:spPr>
          </c:marker>
          <c:cat>
            <c:strRef>
              <c:f>Sheet1!$A$2:$A$5</c:f>
              <c:strCache>
                <c:ptCount val="4"/>
                <c:pt idx="0">
                  <c:v>2000年版</c:v>
                </c:pt>
                <c:pt idx="1">
                  <c:v>2005年版</c:v>
                </c:pt>
                <c:pt idx="2">
                  <c:v>2010年版</c:v>
                </c:pt>
                <c:pt idx="3">
                  <c:v>2015版拟收载</c:v>
                </c:pt>
              </c:strCache>
            </c:strRef>
          </c:cat>
          <c:val>
            <c:numRef>
              <c:f>Sheet1!$B$2:$B$5</c:f>
              <c:numCache>
                <c:formatCode>General</c:formatCode>
                <c:ptCount val="4"/>
                <c:pt idx="0">
                  <c:v>132</c:v>
                </c:pt>
                <c:pt idx="1">
                  <c:v>264</c:v>
                </c:pt>
                <c:pt idx="2">
                  <c:v>435</c:v>
                </c:pt>
                <c:pt idx="3">
                  <c:v>578</c:v>
                </c:pt>
              </c:numCache>
            </c:numRef>
          </c:val>
        </c:ser>
        <c:ser>
          <c:idx val="1"/>
          <c:order val="1"/>
          <c:tx>
            <c:strRef>
              <c:f>Sheet1!$C$1</c:f>
              <c:strCache>
                <c:ptCount val="1"/>
                <c:pt idx="0">
                  <c:v>收录品种</c:v>
                </c:pt>
              </c:strCache>
            </c:strRef>
          </c:tx>
          <c:spPr>
            <a:ln>
              <a:solidFill>
                <a:srgbClr val="FF0000"/>
              </a:solidFill>
            </a:ln>
          </c:spPr>
          <c:marker>
            <c:spPr>
              <a:solidFill>
                <a:srgbClr val="FF0000"/>
              </a:solidFill>
            </c:spPr>
          </c:marker>
          <c:cat>
            <c:strRef>
              <c:f>Sheet1!$A$2:$A$5</c:f>
              <c:strCache>
                <c:ptCount val="4"/>
                <c:pt idx="0">
                  <c:v>2000年版</c:v>
                </c:pt>
                <c:pt idx="1">
                  <c:v>2005年版</c:v>
                </c:pt>
                <c:pt idx="2">
                  <c:v>2010年版</c:v>
                </c:pt>
                <c:pt idx="3">
                  <c:v>2015版拟收载</c:v>
                </c:pt>
              </c:strCache>
            </c:strRef>
          </c:cat>
          <c:val>
            <c:numRef>
              <c:f>Sheet1!$C$2:$C$5</c:f>
              <c:numCache>
                <c:formatCode>General</c:formatCode>
                <c:ptCount val="4"/>
                <c:pt idx="0">
                  <c:v>421</c:v>
                </c:pt>
                <c:pt idx="1">
                  <c:v>446</c:v>
                </c:pt>
                <c:pt idx="2">
                  <c:v>592</c:v>
                </c:pt>
                <c:pt idx="3">
                  <c:v>752</c:v>
                </c:pt>
              </c:numCache>
            </c:numRef>
          </c:val>
        </c:ser>
        <c:marker val="1"/>
        <c:axId val="130470656"/>
        <c:axId val="130472192"/>
      </c:lineChart>
      <c:catAx>
        <c:axId val="130470656"/>
        <c:scaling>
          <c:orientation val="minMax"/>
        </c:scaling>
        <c:axPos val="b"/>
        <c:majorTickMark val="none"/>
        <c:tickLblPos val="nextTo"/>
        <c:txPr>
          <a:bodyPr/>
          <a:lstStyle/>
          <a:p>
            <a:pPr>
              <a:defRPr sz="1400" b="1">
                <a:latin typeface="华文中宋" pitchFamily="2" charset="-122"/>
                <a:ea typeface="华文中宋" pitchFamily="2" charset="-122"/>
              </a:defRPr>
            </a:pPr>
            <a:endParaRPr lang="zh-CN"/>
          </a:p>
        </c:txPr>
        <c:crossAx val="130472192"/>
        <c:crosses val="autoZero"/>
        <c:auto val="1"/>
        <c:lblAlgn val="ctr"/>
        <c:lblOffset val="100"/>
      </c:catAx>
      <c:valAx>
        <c:axId val="130472192"/>
        <c:scaling>
          <c:orientation val="minMax"/>
        </c:scaling>
        <c:delete val="1"/>
        <c:axPos val="l"/>
        <c:majorGridlines/>
        <c:title>
          <c:tx>
            <c:rich>
              <a:bodyPr rot="0" vert="eaVert"/>
              <a:lstStyle/>
              <a:p>
                <a:pPr>
                  <a:defRPr/>
                </a:pPr>
                <a:r>
                  <a:rPr lang="zh-CN" altLang="en-US" sz="2000" smtClean="0">
                    <a:latin typeface="华文中宋" pitchFamily="2" charset="-122"/>
                    <a:ea typeface="华文中宋" pitchFamily="2" charset="-122"/>
                  </a:rPr>
                  <a:t>品种数量</a:t>
                </a:r>
                <a:endParaRPr lang="zh-CN" altLang="en-US" sz="2000">
                  <a:latin typeface="华文中宋" pitchFamily="2" charset="-122"/>
                  <a:ea typeface="华文中宋" pitchFamily="2" charset="-122"/>
                </a:endParaRPr>
              </a:p>
            </c:rich>
          </c:tx>
          <c:layout/>
        </c:title>
        <c:numFmt formatCode="General" sourceLinked="1"/>
        <c:majorTickMark val="none"/>
        <c:tickLblPos val="nextTo"/>
        <c:crossAx val="130470656"/>
        <c:crosses val="autoZero"/>
        <c:crossBetween val="between"/>
      </c:valAx>
    </c:plotArea>
    <c:legend>
      <c:legendPos val="r"/>
      <c:layout/>
      <c:txPr>
        <a:bodyPr/>
        <a:lstStyle/>
        <a:p>
          <a:pPr>
            <a:defRPr>
              <a:latin typeface="华文中宋" pitchFamily="2" charset="-122"/>
              <a:ea typeface="华文中宋" pitchFamily="2" charset="-122"/>
            </a:defRPr>
          </a:pPr>
          <a:endParaRPr lang="zh-CN"/>
        </a:p>
      </c:txPr>
    </c:legend>
    <c:plotVisOnly val="1"/>
  </c:chart>
  <c:txPr>
    <a:bodyPr/>
    <a:lstStyle/>
    <a:p>
      <a:pPr>
        <a:defRPr sz="1800"/>
      </a:pPr>
      <a:endParaRPr lang="zh-CN"/>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zh-CN"/>
  <c:chart>
    <c:autoTitleDeleted val="1"/>
    <c:view3D>
      <c:rAngAx val="1"/>
    </c:view3D>
    <c:plotArea>
      <c:layout>
        <c:manualLayout>
          <c:layoutTarget val="inner"/>
          <c:xMode val="edge"/>
          <c:yMode val="edge"/>
          <c:x val="8.5470315553713053E-2"/>
          <c:y val="6.7339924515656457E-2"/>
          <c:w val="0.90598265289091551"/>
          <c:h val="0.72120917760101022"/>
        </c:manualLayout>
      </c:layout>
      <c:bar3DChart>
        <c:barDir val="col"/>
        <c:grouping val="clustered"/>
        <c:ser>
          <c:idx val="0"/>
          <c:order val="0"/>
          <c:tx>
            <c:strRef>
              <c:f>Sheet1!$B$1</c:f>
              <c:strCache>
                <c:ptCount val="1"/>
                <c:pt idx="0">
                  <c:v>拟收载</c:v>
                </c:pt>
              </c:strCache>
            </c:strRef>
          </c:tx>
          <c:spPr>
            <a:solidFill>
              <a:srgbClr val="00B0F0"/>
            </a:solidFill>
          </c:spPr>
          <c:cat>
            <c:strRef>
              <c:f>Sheet1!$A$2</c:f>
              <c:strCache>
                <c:ptCount val="1"/>
                <c:pt idx="0">
                  <c:v>新增品种/通则</c:v>
                </c:pt>
              </c:strCache>
            </c:strRef>
          </c:cat>
          <c:val>
            <c:numRef>
              <c:f>Sheet1!$B$2</c:f>
              <c:numCache>
                <c:formatCode>General</c:formatCode>
                <c:ptCount val="1"/>
                <c:pt idx="0">
                  <c:v>25</c:v>
                </c:pt>
              </c:numCache>
            </c:numRef>
          </c:val>
        </c:ser>
        <c:ser>
          <c:idx val="1"/>
          <c:order val="1"/>
          <c:tx>
            <c:strRef>
              <c:f>Sheet1!$C$1</c:f>
              <c:strCache>
                <c:ptCount val="1"/>
                <c:pt idx="0">
                  <c:v>安排研究工作</c:v>
                </c:pt>
              </c:strCache>
            </c:strRef>
          </c:tx>
          <c:spPr>
            <a:solidFill>
              <a:srgbClr val="066A49"/>
            </a:solidFill>
          </c:spPr>
          <c:cat>
            <c:strRef>
              <c:f>Sheet1!$A$2</c:f>
              <c:strCache>
                <c:ptCount val="1"/>
                <c:pt idx="0">
                  <c:v>新增品种/通则</c:v>
                </c:pt>
              </c:strCache>
            </c:strRef>
          </c:cat>
          <c:val>
            <c:numRef>
              <c:f>Sheet1!$C$2</c:f>
              <c:numCache>
                <c:formatCode>General</c:formatCode>
                <c:ptCount val="1"/>
                <c:pt idx="0">
                  <c:v>49</c:v>
                </c:pt>
              </c:numCache>
            </c:numRef>
          </c:val>
        </c:ser>
        <c:shape val="box"/>
        <c:axId val="130440576"/>
        <c:axId val="130446464"/>
        <c:axId val="0"/>
      </c:bar3DChart>
      <c:catAx>
        <c:axId val="130440576"/>
        <c:scaling>
          <c:orientation val="minMax"/>
        </c:scaling>
        <c:axPos val="b"/>
        <c:majorTickMark val="none"/>
        <c:tickLblPos val="nextTo"/>
        <c:crossAx val="130446464"/>
        <c:crosses val="autoZero"/>
        <c:auto val="1"/>
        <c:lblAlgn val="ctr"/>
        <c:lblOffset val="100"/>
      </c:catAx>
      <c:valAx>
        <c:axId val="130446464"/>
        <c:scaling>
          <c:orientation val="minMax"/>
        </c:scaling>
        <c:delete val="1"/>
        <c:axPos val="l"/>
        <c:majorGridlines/>
        <c:numFmt formatCode="General" sourceLinked="1"/>
        <c:majorTickMark val="none"/>
        <c:tickLblPos val="nextTo"/>
        <c:crossAx val="130440576"/>
        <c:crosses val="autoZero"/>
        <c:crossBetween val="between"/>
      </c:valAx>
    </c:plotArea>
    <c:plotVisOnly val="1"/>
  </c:chart>
  <c:txPr>
    <a:bodyPr/>
    <a:lstStyle/>
    <a:p>
      <a:pPr>
        <a:defRPr sz="1800"/>
      </a:pPr>
      <a:endParaRPr lang="zh-CN"/>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zh-CN"/>
  <c:chart>
    <c:view3D>
      <c:rAngAx val="1"/>
    </c:view3D>
    <c:plotArea>
      <c:layout/>
      <c:bar3DChart>
        <c:barDir val="col"/>
        <c:grouping val="clustered"/>
        <c:ser>
          <c:idx val="0"/>
          <c:order val="0"/>
          <c:tx>
            <c:strRef>
              <c:f>Sheet1!$B$1</c:f>
              <c:strCache>
                <c:ptCount val="1"/>
                <c:pt idx="0">
                  <c:v>拟收载</c:v>
                </c:pt>
              </c:strCache>
            </c:strRef>
          </c:tx>
          <c:spPr>
            <a:solidFill>
              <a:srgbClr val="00B0F0"/>
            </a:solidFill>
          </c:spPr>
          <c:cat>
            <c:strRef>
              <c:f>Sheet1!$A$2</c:f>
              <c:strCache>
                <c:ptCount val="1"/>
                <c:pt idx="0">
                  <c:v>修订品种/通则</c:v>
                </c:pt>
              </c:strCache>
            </c:strRef>
          </c:cat>
          <c:val>
            <c:numRef>
              <c:f>Sheet1!$B$2</c:f>
              <c:numCache>
                <c:formatCode>General</c:formatCode>
                <c:ptCount val="1"/>
                <c:pt idx="0">
                  <c:v>166</c:v>
                </c:pt>
              </c:numCache>
            </c:numRef>
          </c:val>
        </c:ser>
        <c:ser>
          <c:idx val="1"/>
          <c:order val="1"/>
          <c:tx>
            <c:strRef>
              <c:f>Sheet1!$C$1</c:f>
              <c:strCache>
                <c:ptCount val="1"/>
                <c:pt idx="0">
                  <c:v>安排研究工作</c:v>
                </c:pt>
              </c:strCache>
            </c:strRef>
          </c:tx>
          <c:spPr>
            <a:solidFill>
              <a:srgbClr val="066A49"/>
            </a:solidFill>
          </c:spPr>
          <c:cat>
            <c:strRef>
              <c:f>Sheet1!$A$2</c:f>
              <c:strCache>
                <c:ptCount val="1"/>
                <c:pt idx="0">
                  <c:v>修订品种/通则</c:v>
                </c:pt>
              </c:strCache>
            </c:strRef>
          </c:cat>
          <c:val>
            <c:numRef>
              <c:f>Sheet1!$C$2</c:f>
              <c:numCache>
                <c:formatCode>General</c:formatCode>
                <c:ptCount val="1"/>
                <c:pt idx="0">
                  <c:v>189</c:v>
                </c:pt>
              </c:numCache>
            </c:numRef>
          </c:val>
        </c:ser>
        <c:shape val="box"/>
        <c:axId val="131679360"/>
        <c:axId val="131680896"/>
        <c:axId val="0"/>
      </c:bar3DChart>
      <c:catAx>
        <c:axId val="131679360"/>
        <c:scaling>
          <c:orientation val="minMax"/>
        </c:scaling>
        <c:axPos val="b"/>
        <c:tickLblPos val="nextTo"/>
        <c:crossAx val="131680896"/>
        <c:crosses val="autoZero"/>
        <c:auto val="1"/>
        <c:lblAlgn val="ctr"/>
        <c:lblOffset val="100"/>
      </c:catAx>
      <c:valAx>
        <c:axId val="131680896"/>
        <c:scaling>
          <c:orientation val="minMax"/>
          <c:min val="100"/>
        </c:scaling>
        <c:delete val="1"/>
        <c:axPos val="l"/>
        <c:majorGridlines/>
        <c:numFmt formatCode="General" sourceLinked="1"/>
        <c:tickLblPos val="nextTo"/>
        <c:crossAx val="131679360"/>
        <c:crosses val="autoZero"/>
        <c:crossBetween val="between"/>
        <c:majorUnit val="50"/>
      </c:valAx>
    </c:plotArea>
    <c:legend>
      <c:legendPos val="r"/>
      <c:layout/>
    </c:legend>
    <c:plotVisOnly val="1"/>
  </c:chart>
  <c:txPr>
    <a:bodyPr/>
    <a:lstStyle/>
    <a:p>
      <a:pPr>
        <a:defRPr sz="1800"/>
      </a:pPr>
      <a:endParaRPr lang="zh-CN"/>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zh-CN"/>
  <c:chart>
    <c:title>
      <c:layout>
        <c:manualLayout>
          <c:xMode val="edge"/>
          <c:yMode val="edge"/>
          <c:x val="0.70231870321765277"/>
          <c:y val="6.0397895455436786E-2"/>
        </c:manualLayout>
      </c:layout>
    </c:title>
    <c:view3D>
      <c:rAngAx val="1"/>
    </c:view3D>
    <c:plotArea>
      <c:layout/>
      <c:bar3DChart>
        <c:barDir val="col"/>
        <c:grouping val="clustered"/>
        <c:ser>
          <c:idx val="0"/>
          <c:order val="0"/>
          <c:tx>
            <c:strRef>
              <c:f>Sheet1!$B$1</c:f>
              <c:strCache>
                <c:ptCount val="1"/>
                <c:pt idx="0">
                  <c:v>可供注射用辅料</c:v>
                </c:pt>
              </c:strCache>
            </c:strRef>
          </c:tx>
          <c:cat>
            <c:strRef>
              <c:f>Sheet1!$A$2:$A$3</c:f>
              <c:strCache>
                <c:ptCount val="2"/>
                <c:pt idx="0">
                  <c:v>2010年版兽药典</c:v>
                </c:pt>
                <c:pt idx="1">
                  <c:v>2015年版拟收载</c:v>
                </c:pt>
              </c:strCache>
            </c:strRef>
          </c:cat>
          <c:val>
            <c:numRef>
              <c:f>Sheet1!$B$2:$B$3</c:f>
              <c:numCache>
                <c:formatCode>General</c:formatCode>
                <c:ptCount val="2"/>
                <c:pt idx="0">
                  <c:v>2</c:v>
                </c:pt>
                <c:pt idx="1">
                  <c:v>23</c:v>
                </c:pt>
              </c:numCache>
            </c:numRef>
          </c:val>
        </c:ser>
        <c:shape val="box"/>
        <c:axId val="151001344"/>
        <c:axId val="151003136"/>
        <c:axId val="0"/>
      </c:bar3DChart>
      <c:catAx>
        <c:axId val="151001344"/>
        <c:scaling>
          <c:orientation val="minMax"/>
        </c:scaling>
        <c:axPos val="b"/>
        <c:tickLblPos val="nextTo"/>
        <c:crossAx val="151003136"/>
        <c:crosses val="autoZero"/>
        <c:auto val="1"/>
        <c:lblAlgn val="ctr"/>
        <c:lblOffset val="100"/>
      </c:catAx>
      <c:valAx>
        <c:axId val="151003136"/>
        <c:scaling>
          <c:orientation val="minMax"/>
        </c:scaling>
        <c:axPos val="l"/>
        <c:majorGridlines/>
        <c:numFmt formatCode="General" sourceLinked="1"/>
        <c:tickLblPos val="nextTo"/>
        <c:crossAx val="151001344"/>
        <c:crosses val="autoZero"/>
        <c:crossBetween val="between"/>
      </c:valAx>
    </c:plotArea>
    <c:plotVisOnly val="1"/>
  </c:chart>
  <c:txPr>
    <a:bodyPr/>
    <a:lstStyle/>
    <a:p>
      <a:pPr>
        <a:defRPr sz="1800"/>
      </a:pPr>
      <a:endParaRPr lang="zh-CN"/>
    </a:p>
  </c:txPr>
  <c:externalData r:id="rId1"/>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1"/>
  <c:lang val="zh-CN"/>
  <c:style val="18"/>
  <c:chart>
    <c:title>
      <c:tx>
        <c:rich>
          <a:bodyPr/>
          <a:lstStyle/>
          <a:p>
            <a:pPr>
              <a:defRPr sz="2800">
                <a:latin typeface="华文中宋" pitchFamily="2" charset="-122"/>
                <a:ea typeface="华文中宋" pitchFamily="2" charset="-122"/>
              </a:defRPr>
            </a:pPr>
            <a:r>
              <a:rPr lang="zh-CN" altLang="en-US" sz="2000" dirty="0" smtClean="0">
                <a:latin typeface="华文中宋" pitchFamily="2" charset="-122"/>
                <a:ea typeface="华文中宋" pitchFamily="2" charset="-122"/>
              </a:rPr>
              <a:t>修 订 情 况</a:t>
            </a:r>
            <a:endParaRPr lang="zh-CN" altLang="en-US" sz="2800" dirty="0">
              <a:latin typeface="华文中宋" pitchFamily="2" charset="-122"/>
              <a:ea typeface="华文中宋" pitchFamily="2" charset="-122"/>
            </a:endParaRPr>
          </a:p>
        </c:rich>
      </c:tx>
      <c:layout>
        <c:manualLayout>
          <c:xMode val="edge"/>
          <c:yMode val="edge"/>
          <c:x val="0.74042170569076193"/>
          <c:y val="9.0596843183155196E-2"/>
        </c:manualLayout>
      </c:layout>
    </c:title>
    <c:view3D>
      <c:rotX val="75"/>
      <c:perspective val="30"/>
    </c:view3D>
    <c:plotArea>
      <c:layout>
        <c:manualLayout>
          <c:layoutTarget val="inner"/>
          <c:xMode val="edge"/>
          <c:yMode val="edge"/>
          <c:x val="6.25E-2"/>
          <c:y val="1.5189832920052338E-2"/>
          <c:w val="0.9202856618980777"/>
          <c:h val="0.98481016707994551"/>
        </c:manualLayout>
      </c:layout>
      <c:pie3DChart>
        <c:varyColors val="1"/>
        <c:ser>
          <c:idx val="0"/>
          <c:order val="0"/>
          <c:tx>
            <c:strRef>
              <c:f>Sheet1!$B$1</c:f>
              <c:strCache>
                <c:ptCount val="1"/>
                <c:pt idx="0">
                  <c:v>修订比例</c:v>
                </c:pt>
              </c:strCache>
            </c:strRef>
          </c:tx>
          <c:dLbls>
            <c:dLbl>
              <c:idx val="1"/>
              <c:layout>
                <c:manualLayout>
                  <c:x val="4.9429425403384797E-2"/>
                  <c:y val="-0.14561686160516171"/>
                </c:manualLayout>
              </c:layout>
              <c:tx>
                <c:rich>
                  <a:bodyPr/>
                  <a:lstStyle/>
                  <a:p>
                    <a:r>
                      <a:rPr lang="zh-CN" altLang="en-US" smtClean="0"/>
                      <a:t>增加</a:t>
                    </a:r>
                    <a:r>
                      <a:rPr lang="zh-CN" altLang="en-US"/>
                      <a:t>检验项目</a:t>
                    </a:r>
                  </a:p>
                </c:rich>
              </c:tx>
              <c:showCatName val="1"/>
            </c:dLbl>
            <c:dLbl>
              <c:idx val="3"/>
              <c:layout>
                <c:manualLayout>
                  <c:x val="4.8355408432043719E-3"/>
                  <c:y val="2.882626828554934E-2"/>
                </c:manualLayout>
              </c:layout>
              <c:spPr/>
              <c:txPr>
                <a:bodyPr/>
                <a:lstStyle/>
                <a:p>
                  <a:pPr>
                    <a:defRPr sz="1800">
                      <a:latin typeface="华文中宋" pitchFamily="2" charset="-122"/>
                      <a:ea typeface="华文中宋" pitchFamily="2" charset="-122"/>
                    </a:defRPr>
                  </a:pPr>
                  <a:endParaRPr lang="zh-CN"/>
                </a:p>
              </c:txPr>
              <c:showCatName val="1"/>
            </c:dLbl>
            <c:txPr>
              <a:bodyPr/>
              <a:lstStyle/>
              <a:p>
                <a:pPr>
                  <a:defRPr sz="2400">
                    <a:latin typeface="华文中宋" pitchFamily="2" charset="-122"/>
                    <a:ea typeface="华文中宋" pitchFamily="2" charset="-122"/>
                  </a:defRPr>
                </a:pPr>
                <a:endParaRPr lang="zh-CN"/>
              </a:p>
            </c:txPr>
            <c:showCatName val="1"/>
            <c:showLeaderLines val="1"/>
          </c:dLbls>
          <c:cat>
            <c:strRef>
              <c:f>Sheet1!$A$2:$A$5</c:f>
              <c:strCache>
                <c:ptCount val="4"/>
                <c:pt idx="0">
                  <c:v>修订检验方法</c:v>
                </c:pt>
                <c:pt idx="1">
                  <c:v>增加检验项目</c:v>
                </c:pt>
                <c:pt idx="2">
                  <c:v>仅作文字性修订</c:v>
                </c:pt>
                <c:pt idx="3">
                  <c:v>删去</c:v>
                </c:pt>
              </c:strCache>
            </c:strRef>
          </c:cat>
          <c:val>
            <c:numRef>
              <c:f>Sheet1!$B$2:$B$5</c:f>
              <c:numCache>
                <c:formatCode>General</c:formatCode>
                <c:ptCount val="4"/>
                <c:pt idx="0">
                  <c:v>0.25</c:v>
                </c:pt>
                <c:pt idx="1">
                  <c:v>0.47727272727272835</c:v>
                </c:pt>
                <c:pt idx="2">
                  <c:v>0.19696969696969696</c:v>
                </c:pt>
                <c:pt idx="3">
                  <c:v>2.2727272727272846E-2</c:v>
                </c:pt>
              </c:numCache>
            </c:numRef>
          </c:val>
        </c:ser>
        <c:dLbls>
          <c:showCatName val="1"/>
        </c:dLbls>
      </c:pie3DChart>
    </c:plotArea>
    <c:plotVisOnly val="1"/>
  </c:chart>
  <c:txPr>
    <a:bodyPr/>
    <a:lstStyle/>
    <a:p>
      <a:pPr>
        <a:defRPr sz="1800"/>
      </a:pPr>
      <a:endParaRPr lang="zh-CN"/>
    </a:p>
  </c:txPr>
  <c:externalData r:id="rId1"/>
  <c:userShapes r:id="rId2"/>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15A2CE-2237-480B-BBAC-51DC13DDA301}"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zh-CN" altLang="en-US"/>
        </a:p>
      </dgm:t>
    </dgm:pt>
    <dgm:pt modelId="{F34E296B-AED2-4DAB-8A3E-238C9613F077}">
      <dgm:prSet custT="1"/>
      <dgm:spPr>
        <a:solidFill>
          <a:schemeClr val="tx2">
            <a:lumMod val="20000"/>
            <a:lumOff val="80000"/>
          </a:schemeClr>
        </a:solidFill>
      </dgm:spPr>
      <dgm:t>
        <a:bodyPr/>
        <a:lstStyle/>
        <a:p>
          <a:pPr rtl="0"/>
          <a:r>
            <a:rPr lang="zh-CN" altLang="en-US" sz="3200" smtClean="0">
              <a:solidFill>
                <a:schemeClr val="tx1"/>
              </a:solidFill>
              <a:latin typeface="华文中宋" pitchFamily="2" charset="-122"/>
              <a:ea typeface="华文中宋" pitchFamily="2" charset="-122"/>
            </a:rPr>
            <a:t>了解国家标准制修订理念的变化</a:t>
          </a:r>
          <a:endParaRPr lang="zh-CN" altLang="en-US" sz="3200">
            <a:solidFill>
              <a:schemeClr val="tx1"/>
            </a:solidFill>
            <a:latin typeface="华文中宋" pitchFamily="2" charset="-122"/>
            <a:ea typeface="华文中宋" pitchFamily="2" charset="-122"/>
          </a:endParaRPr>
        </a:p>
      </dgm:t>
    </dgm:pt>
    <dgm:pt modelId="{6BEDAEDC-25DC-4390-8058-EC1D408A0F58}" type="parTrans" cxnId="{FC903318-4AB9-4046-BB9A-D643A842BE33}">
      <dgm:prSet/>
      <dgm:spPr/>
      <dgm:t>
        <a:bodyPr/>
        <a:lstStyle/>
        <a:p>
          <a:endParaRPr lang="zh-CN" altLang="en-US"/>
        </a:p>
      </dgm:t>
    </dgm:pt>
    <dgm:pt modelId="{43864AB4-178E-4F59-9646-D635F8F91C15}" type="sibTrans" cxnId="{FC903318-4AB9-4046-BB9A-D643A842BE33}">
      <dgm:prSet/>
      <dgm:spPr/>
      <dgm:t>
        <a:bodyPr/>
        <a:lstStyle/>
        <a:p>
          <a:endParaRPr lang="zh-CN" altLang="en-US"/>
        </a:p>
      </dgm:t>
    </dgm:pt>
    <dgm:pt modelId="{67F318F0-42CC-4325-9572-F2DD5087E6E9}">
      <dgm:prSet custT="1"/>
      <dgm:spPr>
        <a:solidFill>
          <a:schemeClr val="tx2">
            <a:lumMod val="20000"/>
            <a:lumOff val="80000"/>
          </a:schemeClr>
        </a:solidFill>
      </dgm:spPr>
      <dgm:t>
        <a:bodyPr/>
        <a:lstStyle/>
        <a:p>
          <a:pPr rtl="0"/>
          <a:r>
            <a:rPr lang="zh-CN" sz="3200" smtClean="0">
              <a:solidFill>
                <a:schemeClr val="tx1"/>
              </a:solidFill>
              <a:latin typeface="华文中宋" pitchFamily="2" charset="-122"/>
              <a:ea typeface="华文中宋" pitchFamily="2" charset="-122"/>
            </a:rPr>
            <a:t>理解药典</a:t>
          </a:r>
          <a:endParaRPr lang="en-US" altLang="zh-CN" sz="3200" smtClean="0">
            <a:solidFill>
              <a:schemeClr val="tx1"/>
            </a:solidFill>
            <a:latin typeface="华文中宋" pitchFamily="2" charset="-122"/>
            <a:ea typeface="华文中宋" pitchFamily="2" charset="-122"/>
          </a:endParaRPr>
        </a:p>
        <a:p>
          <a:pPr rtl="0"/>
          <a:r>
            <a:rPr lang="zh-CN" sz="3200" smtClean="0">
              <a:solidFill>
                <a:schemeClr val="tx1"/>
              </a:solidFill>
              <a:latin typeface="华文中宋" pitchFamily="2" charset="-122"/>
              <a:ea typeface="华文中宋" pitchFamily="2" charset="-122"/>
            </a:rPr>
            <a:t>执行药典</a:t>
          </a:r>
          <a:endParaRPr lang="en-US" sz="3200">
            <a:solidFill>
              <a:schemeClr val="tx1"/>
            </a:solidFill>
            <a:latin typeface="华文中宋" pitchFamily="2" charset="-122"/>
            <a:ea typeface="华文中宋" pitchFamily="2" charset="-122"/>
          </a:endParaRPr>
        </a:p>
      </dgm:t>
    </dgm:pt>
    <dgm:pt modelId="{9F212068-9789-42E6-A499-DA2216BB8B13}" type="parTrans" cxnId="{58A568A9-599E-42BA-998F-34FA0717E9E7}">
      <dgm:prSet/>
      <dgm:spPr/>
      <dgm:t>
        <a:bodyPr/>
        <a:lstStyle/>
        <a:p>
          <a:endParaRPr lang="zh-CN" altLang="en-US"/>
        </a:p>
      </dgm:t>
    </dgm:pt>
    <dgm:pt modelId="{2733B491-A068-4D62-928A-400E418C9809}" type="sibTrans" cxnId="{58A568A9-599E-42BA-998F-34FA0717E9E7}">
      <dgm:prSet/>
      <dgm:spPr/>
      <dgm:t>
        <a:bodyPr/>
        <a:lstStyle/>
        <a:p>
          <a:endParaRPr lang="zh-CN" altLang="en-US"/>
        </a:p>
      </dgm:t>
    </dgm:pt>
    <dgm:pt modelId="{7008B0F2-DC91-46C0-B613-7C83BD38F9B6}">
      <dgm:prSet custT="1"/>
      <dgm:spPr>
        <a:solidFill>
          <a:schemeClr val="tx2">
            <a:lumMod val="20000"/>
            <a:lumOff val="80000"/>
          </a:schemeClr>
        </a:solidFill>
      </dgm:spPr>
      <dgm:t>
        <a:bodyPr/>
        <a:lstStyle/>
        <a:p>
          <a:pPr rtl="0"/>
          <a:r>
            <a:rPr lang="zh-CN" altLang="en-US" sz="3200" smtClean="0">
              <a:solidFill>
                <a:schemeClr val="tx1"/>
              </a:solidFill>
              <a:latin typeface="华文中宋" pitchFamily="2" charset="-122"/>
              <a:ea typeface="华文中宋" pitchFamily="2" charset="-122"/>
            </a:rPr>
            <a:t>明确药品研发的方向</a:t>
          </a:r>
          <a:endParaRPr lang="zh-CN" altLang="en-US" sz="3200">
            <a:solidFill>
              <a:schemeClr val="tx1"/>
            </a:solidFill>
            <a:latin typeface="华文中宋" pitchFamily="2" charset="-122"/>
            <a:ea typeface="华文中宋" pitchFamily="2" charset="-122"/>
          </a:endParaRPr>
        </a:p>
      </dgm:t>
    </dgm:pt>
    <dgm:pt modelId="{9CDD3F0A-6A00-4665-A298-5098DD944674}" type="parTrans" cxnId="{517C4842-A60D-4D17-8160-827F4D778ED9}">
      <dgm:prSet/>
      <dgm:spPr/>
      <dgm:t>
        <a:bodyPr/>
        <a:lstStyle/>
        <a:p>
          <a:endParaRPr lang="zh-CN" altLang="en-US"/>
        </a:p>
      </dgm:t>
    </dgm:pt>
    <dgm:pt modelId="{8642B3F0-CCEB-4293-8F0D-B7112F02C53C}" type="sibTrans" cxnId="{517C4842-A60D-4D17-8160-827F4D778ED9}">
      <dgm:prSet/>
      <dgm:spPr/>
      <dgm:t>
        <a:bodyPr/>
        <a:lstStyle/>
        <a:p>
          <a:endParaRPr lang="zh-CN" altLang="en-US"/>
        </a:p>
      </dgm:t>
    </dgm:pt>
    <dgm:pt modelId="{DD301A0A-41DB-4A0D-BAA5-DACD7E873379}" type="pres">
      <dgm:prSet presAssocID="{3B15A2CE-2237-480B-BBAC-51DC13DDA301}" presName="Name0" presStyleCnt="0">
        <dgm:presLayoutVars>
          <dgm:dir/>
          <dgm:resizeHandles val="exact"/>
        </dgm:presLayoutVars>
      </dgm:prSet>
      <dgm:spPr/>
      <dgm:t>
        <a:bodyPr/>
        <a:lstStyle/>
        <a:p>
          <a:endParaRPr lang="zh-CN" altLang="en-US"/>
        </a:p>
      </dgm:t>
    </dgm:pt>
    <dgm:pt modelId="{D97ADEA9-8745-4923-A0CA-55C75D489660}" type="pres">
      <dgm:prSet presAssocID="{F34E296B-AED2-4DAB-8A3E-238C9613F077}" presName="node" presStyleLbl="node1" presStyleIdx="0" presStyleCnt="3">
        <dgm:presLayoutVars>
          <dgm:bulletEnabled val="1"/>
        </dgm:presLayoutVars>
      </dgm:prSet>
      <dgm:spPr/>
      <dgm:t>
        <a:bodyPr/>
        <a:lstStyle/>
        <a:p>
          <a:endParaRPr lang="zh-CN" altLang="en-US"/>
        </a:p>
      </dgm:t>
    </dgm:pt>
    <dgm:pt modelId="{ECEF7BB5-60CD-403F-82F3-441C46632275}" type="pres">
      <dgm:prSet presAssocID="{43864AB4-178E-4F59-9646-D635F8F91C15}" presName="sibTrans" presStyleCnt="0"/>
      <dgm:spPr/>
    </dgm:pt>
    <dgm:pt modelId="{1CA1FB84-0D97-4E23-B361-C682260F5F06}" type="pres">
      <dgm:prSet presAssocID="{67F318F0-42CC-4325-9572-F2DD5087E6E9}" presName="node" presStyleLbl="node1" presStyleIdx="1" presStyleCnt="3">
        <dgm:presLayoutVars>
          <dgm:bulletEnabled val="1"/>
        </dgm:presLayoutVars>
      </dgm:prSet>
      <dgm:spPr/>
      <dgm:t>
        <a:bodyPr/>
        <a:lstStyle/>
        <a:p>
          <a:endParaRPr lang="zh-CN" altLang="en-US"/>
        </a:p>
      </dgm:t>
    </dgm:pt>
    <dgm:pt modelId="{93590868-BBBB-4AFB-A21E-F6F6385CDB26}" type="pres">
      <dgm:prSet presAssocID="{2733B491-A068-4D62-928A-400E418C9809}" presName="sibTrans" presStyleCnt="0"/>
      <dgm:spPr/>
    </dgm:pt>
    <dgm:pt modelId="{BDCBF9E1-0B87-43E2-8C43-B919F44A9ADC}" type="pres">
      <dgm:prSet presAssocID="{7008B0F2-DC91-46C0-B613-7C83BD38F9B6}" presName="node" presStyleLbl="node1" presStyleIdx="2" presStyleCnt="3">
        <dgm:presLayoutVars>
          <dgm:bulletEnabled val="1"/>
        </dgm:presLayoutVars>
      </dgm:prSet>
      <dgm:spPr/>
      <dgm:t>
        <a:bodyPr/>
        <a:lstStyle/>
        <a:p>
          <a:endParaRPr lang="zh-CN" altLang="en-US"/>
        </a:p>
      </dgm:t>
    </dgm:pt>
  </dgm:ptLst>
  <dgm:cxnLst>
    <dgm:cxn modelId="{30082C9E-23BC-4DC4-B0D8-6EED9D5DB0E1}" type="presOf" srcId="{3B15A2CE-2237-480B-BBAC-51DC13DDA301}" destId="{DD301A0A-41DB-4A0D-BAA5-DACD7E873379}" srcOrd="0" destOrd="0" presId="urn:microsoft.com/office/officeart/2005/8/layout/hList6"/>
    <dgm:cxn modelId="{C4944C93-24DD-4C1A-B5E1-C951C324915A}" type="presOf" srcId="{F34E296B-AED2-4DAB-8A3E-238C9613F077}" destId="{D97ADEA9-8745-4923-A0CA-55C75D489660}" srcOrd="0" destOrd="0" presId="urn:microsoft.com/office/officeart/2005/8/layout/hList6"/>
    <dgm:cxn modelId="{61DC42CE-D695-4A6A-8B2E-82DE30768FAD}" type="presOf" srcId="{67F318F0-42CC-4325-9572-F2DD5087E6E9}" destId="{1CA1FB84-0D97-4E23-B361-C682260F5F06}" srcOrd="0" destOrd="0" presId="urn:microsoft.com/office/officeart/2005/8/layout/hList6"/>
    <dgm:cxn modelId="{9406B588-4E61-4868-B302-F66859787F27}" type="presOf" srcId="{7008B0F2-DC91-46C0-B613-7C83BD38F9B6}" destId="{BDCBF9E1-0B87-43E2-8C43-B919F44A9ADC}" srcOrd="0" destOrd="0" presId="urn:microsoft.com/office/officeart/2005/8/layout/hList6"/>
    <dgm:cxn modelId="{58A568A9-599E-42BA-998F-34FA0717E9E7}" srcId="{3B15A2CE-2237-480B-BBAC-51DC13DDA301}" destId="{67F318F0-42CC-4325-9572-F2DD5087E6E9}" srcOrd="1" destOrd="0" parTransId="{9F212068-9789-42E6-A499-DA2216BB8B13}" sibTransId="{2733B491-A068-4D62-928A-400E418C9809}"/>
    <dgm:cxn modelId="{517C4842-A60D-4D17-8160-827F4D778ED9}" srcId="{3B15A2CE-2237-480B-BBAC-51DC13DDA301}" destId="{7008B0F2-DC91-46C0-B613-7C83BD38F9B6}" srcOrd="2" destOrd="0" parTransId="{9CDD3F0A-6A00-4665-A298-5098DD944674}" sibTransId="{8642B3F0-CCEB-4293-8F0D-B7112F02C53C}"/>
    <dgm:cxn modelId="{FC903318-4AB9-4046-BB9A-D643A842BE33}" srcId="{3B15A2CE-2237-480B-BBAC-51DC13DDA301}" destId="{F34E296B-AED2-4DAB-8A3E-238C9613F077}" srcOrd="0" destOrd="0" parTransId="{6BEDAEDC-25DC-4390-8058-EC1D408A0F58}" sibTransId="{43864AB4-178E-4F59-9646-D635F8F91C15}"/>
    <dgm:cxn modelId="{BB6BBB71-E852-4A0A-8921-95095487957C}" type="presParOf" srcId="{DD301A0A-41DB-4A0D-BAA5-DACD7E873379}" destId="{D97ADEA9-8745-4923-A0CA-55C75D489660}" srcOrd="0" destOrd="0" presId="urn:microsoft.com/office/officeart/2005/8/layout/hList6"/>
    <dgm:cxn modelId="{CDDDC191-5376-415F-A24A-AB1E4A1CA1A2}" type="presParOf" srcId="{DD301A0A-41DB-4A0D-BAA5-DACD7E873379}" destId="{ECEF7BB5-60CD-403F-82F3-441C46632275}" srcOrd="1" destOrd="0" presId="urn:microsoft.com/office/officeart/2005/8/layout/hList6"/>
    <dgm:cxn modelId="{15A13E24-8C3F-44DE-84C2-51CBE5063EBF}" type="presParOf" srcId="{DD301A0A-41DB-4A0D-BAA5-DACD7E873379}" destId="{1CA1FB84-0D97-4E23-B361-C682260F5F06}" srcOrd="2" destOrd="0" presId="urn:microsoft.com/office/officeart/2005/8/layout/hList6"/>
    <dgm:cxn modelId="{AC9B34E6-F153-41F1-8BB9-746242DC8922}" type="presParOf" srcId="{DD301A0A-41DB-4A0D-BAA5-DACD7E873379}" destId="{93590868-BBBB-4AFB-A21E-F6F6385CDB26}" srcOrd="3" destOrd="0" presId="urn:microsoft.com/office/officeart/2005/8/layout/hList6"/>
    <dgm:cxn modelId="{888AF93B-D2D9-4213-911D-36503FE195E2}" type="presParOf" srcId="{DD301A0A-41DB-4A0D-BAA5-DACD7E873379}" destId="{BDCBF9E1-0B87-43E2-8C43-B919F44A9ADC}" srcOrd="4" destOrd="0" presId="urn:microsoft.com/office/officeart/2005/8/layout/hList6"/>
  </dgm:cxnLst>
  <dgm:bg/>
  <dgm:whole/>
</dgm:dataModel>
</file>

<file path=ppt/diagrams/data2.xml><?xml version="1.0" encoding="utf-8"?>
<dgm:dataModel xmlns:dgm="http://schemas.openxmlformats.org/drawingml/2006/diagram" xmlns:a="http://schemas.openxmlformats.org/drawingml/2006/main">
  <dgm:ptLst>
    <dgm:pt modelId="{74940753-E1C7-4D4E-899E-C1EBBCAF2BA7}" type="doc">
      <dgm:prSet loTypeId="urn:microsoft.com/office/officeart/2005/8/layout/hierarchy2" loCatId="hierarchy" qsTypeId="urn:microsoft.com/office/officeart/2005/8/quickstyle/simple1" qsCatId="simple" csTypeId="urn:microsoft.com/office/officeart/2005/8/colors/colorful1" csCatId="colorful" phldr="1"/>
      <dgm:spPr/>
      <dgm:t>
        <a:bodyPr/>
        <a:lstStyle/>
        <a:p>
          <a:endParaRPr lang="zh-CN" altLang="en-US"/>
        </a:p>
      </dgm:t>
    </dgm:pt>
    <dgm:pt modelId="{B7FD7955-9E97-4709-903C-DACF0C81847F}">
      <dgm:prSet custT="1"/>
      <dgm:spPr>
        <a:solidFill>
          <a:schemeClr val="accent1">
            <a:lumMod val="40000"/>
            <a:lumOff val="60000"/>
          </a:schemeClr>
        </a:solidFill>
      </dgm:spPr>
      <dgm:t>
        <a:bodyPr/>
        <a:lstStyle/>
        <a:p>
          <a:pPr rtl="0"/>
          <a:r>
            <a:rPr lang="zh-CN" sz="2800" b="1" smtClean="0">
              <a:solidFill>
                <a:schemeClr val="tx1"/>
              </a:solidFill>
              <a:latin typeface="华文中宋" pitchFamily="2" charset="-122"/>
              <a:ea typeface="华文中宋" pitchFamily="2" charset="-122"/>
            </a:rPr>
            <a:t>编制概况</a:t>
          </a:r>
          <a:endParaRPr lang="en-US" sz="2800" b="1">
            <a:solidFill>
              <a:schemeClr val="tx1"/>
            </a:solidFill>
            <a:latin typeface="华文中宋" pitchFamily="2" charset="-122"/>
            <a:ea typeface="华文中宋" pitchFamily="2" charset="-122"/>
          </a:endParaRPr>
        </a:p>
      </dgm:t>
    </dgm:pt>
    <dgm:pt modelId="{5392E1BA-1B37-41B5-8C0B-E63E364644EE}" type="parTrans" cxnId="{90CC6AD8-0E42-4062-826A-2C0A4EC4D71F}">
      <dgm:prSet/>
      <dgm:spPr/>
      <dgm:t>
        <a:bodyPr/>
        <a:lstStyle/>
        <a:p>
          <a:endParaRPr lang="zh-CN" altLang="en-US" sz="2800" b="1">
            <a:solidFill>
              <a:schemeClr val="tx1"/>
            </a:solidFill>
            <a:latin typeface="华文中宋" pitchFamily="2" charset="-122"/>
            <a:ea typeface="华文中宋" pitchFamily="2" charset="-122"/>
          </a:endParaRPr>
        </a:p>
      </dgm:t>
    </dgm:pt>
    <dgm:pt modelId="{787B0776-DBD3-4AD1-A1D2-875853822B6D}" type="sibTrans" cxnId="{90CC6AD8-0E42-4062-826A-2C0A4EC4D71F}">
      <dgm:prSet/>
      <dgm:spPr/>
      <dgm:t>
        <a:bodyPr/>
        <a:lstStyle/>
        <a:p>
          <a:endParaRPr lang="zh-CN" altLang="en-US" sz="2800" b="1">
            <a:solidFill>
              <a:schemeClr val="tx1"/>
            </a:solidFill>
            <a:latin typeface="华文中宋" pitchFamily="2" charset="-122"/>
            <a:ea typeface="华文中宋" pitchFamily="2" charset="-122"/>
          </a:endParaRPr>
        </a:p>
      </dgm:t>
    </dgm:pt>
    <dgm:pt modelId="{880628C2-FE27-457D-8BA9-C269499251DB}">
      <dgm:prSet custT="1"/>
      <dgm:spPr>
        <a:solidFill>
          <a:schemeClr val="accent2">
            <a:lumMod val="60000"/>
            <a:lumOff val="40000"/>
          </a:schemeClr>
        </a:solidFill>
      </dgm:spPr>
      <dgm:t>
        <a:bodyPr/>
        <a:lstStyle/>
        <a:p>
          <a:pPr rtl="0"/>
          <a:r>
            <a:rPr lang="zh-CN" sz="2800" b="1" smtClean="0">
              <a:solidFill>
                <a:schemeClr val="tx1"/>
              </a:solidFill>
              <a:latin typeface="华文中宋" pitchFamily="2" charset="-122"/>
              <a:ea typeface="华文中宋" pitchFamily="2" charset="-122"/>
            </a:rPr>
            <a:t>基本结构</a:t>
          </a:r>
          <a:endParaRPr lang="en-US" sz="2800" b="1">
            <a:solidFill>
              <a:schemeClr val="tx1"/>
            </a:solidFill>
            <a:latin typeface="华文中宋" pitchFamily="2" charset="-122"/>
            <a:ea typeface="华文中宋" pitchFamily="2" charset="-122"/>
          </a:endParaRPr>
        </a:p>
      </dgm:t>
    </dgm:pt>
    <dgm:pt modelId="{AD617179-8C95-4121-ABCE-C75C72B7F341}" type="parTrans" cxnId="{AC0A3F9E-9BA6-4BE8-8CD3-67D198163ABE}">
      <dgm:prSet custT="1"/>
      <dgm:spPr/>
      <dgm:t>
        <a:bodyPr/>
        <a:lstStyle/>
        <a:p>
          <a:endParaRPr lang="zh-CN" altLang="en-US" sz="2800" b="1">
            <a:solidFill>
              <a:schemeClr val="tx1"/>
            </a:solidFill>
            <a:latin typeface="华文中宋" pitchFamily="2" charset="-122"/>
            <a:ea typeface="华文中宋" pitchFamily="2" charset="-122"/>
          </a:endParaRPr>
        </a:p>
      </dgm:t>
    </dgm:pt>
    <dgm:pt modelId="{CA9B43B5-9D7F-4620-A99F-D96371D16C20}" type="sibTrans" cxnId="{AC0A3F9E-9BA6-4BE8-8CD3-67D198163ABE}">
      <dgm:prSet/>
      <dgm:spPr/>
      <dgm:t>
        <a:bodyPr/>
        <a:lstStyle/>
        <a:p>
          <a:endParaRPr lang="zh-CN" altLang="en-US" sz="2800" b="1">
            <a:solidFill>
              <a:schemeClr val="tx1"/>
            </a:solidFill>
            <a:latin typeface="华文中宋" pitchFamily="2" charset="-122"/>
            <a:ea typeface="华文中宋" pitchFamily="2" charset="-122"/>
          </a:endParaRPr>
        </a:p>
      </dgm:t>
    </dgm:pt>
    <dgm:pt modelId="{A2A4E0A9-6E72-45E7-9628-A81631F0359F}">
      <dgm:prSet custT="1"/>
      <dgm:spPr>
        <a:solidFill>
          <a:schemeClr val="accent2">
            <a:lumMod val="60000"/>
            <a:lumOff val="40000"/>
          </a:schemeClr>
        </a:solidFill>
      </dgm:spPr>
      <dgm:t>
        <a:bodyPr/>
        <a:lstStyle/>
        <a:p>
          <a:pPr rtl="0"/>
          <a:r>
            <a:rPr lang="zh-CN" sz="2800" b="1" smtClean="0">
              <a:solidFill>
                <a:schemeClr val="tx1"/>
              </a:solidFill>
              <a:latin typeface="华文中宋" pitchFamily="2" charset="-122"/>
              <a:ea typeface="华文中宋" pitchFamily="2" charset="-122"/>
            </a:rPr>
            <a:t>增</a:t>
          </a:r>
          <a:r>
            <a:rPr lang="zh-CN" altLang="en-US" sz="2800" b="1" smtClean="0">
              <a:solidFill>
                <a:schemeClr val="tx1"/>
              </a:solidFill>
              <a:latin typeface="华文中宋" pitchFamily="2" charset="-122"/>
              <a:ea typeface="华文中宋" pitchFamily="2" charset="-122"/>
            </a:rPr>
            <a:t>修订</a:t>
          </a:r>
          <a:r>
            <a:rPr lang="zh-CN" sz="2800" b="1" smtClean="0">
              <a:solidFill>
                <a:schemeClr val="tx1"/>
              </a:solidFill>
              <a:latin typeface="华文中宋" pitchFamily="2" charset="-122"/>
              <a:ea typeface="华文中宋" pitchFamily="2" charset="-122"/>
            </a:rPr>
            <a:t>品种</a:t>
          </a:r>
          <a:endParaRPr lang="en-US" sz="2800" b="1">
            <a:solidFill>
              <a:schemeClr val="tx1"/>
            </a:solidFill>
            <a:latin typeface="华文中宋" pitchFamily="2" charset="-122"/>
            <a:ea typeface="华文中宋" pitchFamily="2" charset="-122"/>
          </a:endParaRPr>
        </a:p>
      </dgm:t>
    </dgm:pt>
    <dgm:pt modelId="{D7CE03EE-2D85-474C-92A8-88EBD31CFA5F}" type="parTrans" cxnId="{41E8BF61-FC71-43CF-A6E9-3E092B6C07DE}">
      <dgm:prSet custT="1"/>
      <dgm:spPr/>
      <dgm:t>
        <a:bodyPr/>
        <a:lstStyle/>
        <a:p>
          <a:endParaRPr lang="zh-CN" altLang="en-US" sz="2800" b="1">
            <a:solidFill>
              <a:schemeClr val="tx1"/>
            </a:solidFill>
            <a:latin typeface="华文中宋" pitchFamily="2" charset="-122"/>
            <a:ea typeface="华文中宋" pitchFamily="2" charset="-122"/>
          </a:endParaRPr>
        </a:p>
      </dgm:t>
    </dgm:pt>
    <dgm:pt modelId="{E4BFC4E4-2EA4-4EEA-8CDD-994E5C2A7465}" type="sibTrans" cxnId="{41E8BF61-FC71-43CF-A6E9-3E092B6C07DE}">
      <dgm:prSet/>
      <dgm:spPr/>
      <dgm:t>
        <a:bodyPr/>
        <a:lstStyle/>
        <a:p>
          <a:endParaRPr lang="zh-CN" altLang="en-US" sz="2800" b="1">
            <a:solidFill>
              <a:schemeClr val="tx1"/>
            </a:solidFill>
            <a:latin typeface="华文中宋" pitchFamily="2" charset="-122"/>
            <a:ea typeface="华文中宋" pitchFamily="2" charset="-122"/>
          </a:endParaRPr>
        </a:p>
      </dgm:t>
    </dgm:pt>
    <dgm:pt modelId="{8D58C39A-0395-4DC7-A515-207C8D32BA66}">
      <dgm:prSet custT="1"/>
      <dgm:spPr/>
      <dgm:t>
        <a:bodyPr/>
        <a:lstStyle/>
        <a:p>
          <a:pPr rtl="0"/>
          <a:r>
            <a:rPr lang="zh-CN" sz="2400" b="1" smtClean="0">
              <a:solidFill>
                <a:schemeClr val="tx1"/>
              </a:solidFill>
              <a:latin typeface="华文中宋" pitchFamily="2" charset="-122"/>
              <a:ea typeface="华文中宋" pitchFamily="2" charset="-122"/>
            </a:rPr>
            <a:t>品种数量</a:t>
          </a:r>
          <a:endParaRPr lang="en-US" sz="2400" b="1">
            <a:solidFill>
              <a:schemeClr val="tx1"/>
            </a:solidFill>
            <a:latin typeface="华文中宋" pitchFamily="2" charset="-122"/>
            <a:ea typeface="华文中宋" pitchFamily="2" charset="-122"/>
          </a:endParaRPr>
        </a:p>
      </dgm:t>
    </dgm:pt>
    <dgm:pt modelId="{341E6375-9307-43FD-827E-516B0769E242}" type="parTrans" cxnId="{8C6672BE-79FE-4439-8824-1EDE78B172F7}">
      <dgm:prSet custT="1"/>
      <dgm:spPr>
        <a:ln>
          <a:solidFill>
            <a:schemeClr val="accent3">
              <a:lumMod val="50000"/>
            </a:schemeClr>
          </a:solidFill>
        </a:ln>
      </dgm:spPr>
      <dgm:t>
        <a:bodyPr/>
        <a:lstStyle/>
        <a:p>
          <a:endParaRPr lang="zh-CN" altLang="en-US" sz="2800" b="1">
            <a:solidFill>
              <a:schemeClr val="tx1"/>
            </a:solidFill>
            <a:latin typeface="华文中宋" pitchFamily="2" charset="-122"/>
            <a:ea typeface="华文中宋" pitchFamily="2" charset="-122"/>
          </a:endParaRPr>
        </a:p>
      </dgm:t>
    </dgm:pt>
    <dgm:pt modelId="{609B2731-6485-404A-84D6-3FA4F7542DC0}" type="sibTrans" cxnId="{8C6672BE-79FE-4439-8824-1EDE78B172F7}">
      <dgm:prSet/>
      <dgm:spPr/>
      <dgm:t>
        <a:bodyPr/>
        <a:lstStyle/>
        <a:p>
          <a:endParaRPr lang="zh-CN" altLang="en-US" sz="2800" b="1">
            <a:solidFill>
              <a:schemeClr val="tx1"/>
            </a:solidFill>
            <a:latin typeface="华文中宋" pitchFamily="2" charset="-122"/>
            <a:ea typeface="华文中宋" pitchFamily="2" charset="-122"/>
          </a:endParaRPr>
        </a:p>
      </dgm:t>
    </dgm:pt>
    <dgm:pt modelId="{915680B3-D0E7-4D68-A844-B956C1921FEC}">
      <dgm:prSet custT="1"/>
      <dgm:spPr/>
      <dgm:t>
        <a:bodyPr/>
        <a:lstStyle/>
        <a:p>
          <a:pPr rtl="0"/>
          <a:r>
            <a:rPr lang="zh-CN" sz="2400" b="1" smtClean="0">
              <a:solidFill>
                <a:schemeClr val="tx1"/>
              </a:solidFill>
              <a:latin typeface="华文中宋" pitchFamily="2" charset="-122"/>
              <a:ea typeface="华文中宋" pitchFamily="2" charset="-122"/>
            </a:rPr>
            <a:t>研究情况</a:t>
          </a:r>
          <a:endParaRPr lang="en-US" sz="2400" b="1">
            <a:solidFill>
              <a:schemeClr val="tx1"/>
            </a:solidFill>
            <a:latin typeface="华文中宋" pitchFamily="2" charset="-122"/>
            <a:ea typeface="华文中宋" pitchFamily="2" charset="-122"/>
          </a:endParaRPr>
        </a:p>
      </dgm:t>
    </dgm:pt>
    <dgm:pt modelId="{F6FF30E1-D3C8-41FA-9026-931D42A6158B}" type="parTrans" cxnId="{FD318160-E210-4EC6-820E-321C31D7C809}">
      <dgm:prSet custT="1"/>
      <dgm:spPr>
        <a:ln>
          <a:solidFill>
            <a:schemeClr val="accent3">
              <a:lumMod val="50000"/>
            </a:schemeClr>
          </a:solidFill>
        </a:ln>
      </dgm:spPr>
      <dgm:t>
        <a:bodyPr/>
        <a:lstStyle/>
        <a:p>
          <a:endParaRPr lang="zh-CN" altLang="en-US" sz="2800" b="1">
            <a:solidFill>
              <a:schemeClr val="tx1"/>
            </a:solidFill>
            <a:latin typeface="华文中宋" pitchFamily="2" charset="-122"/>
            <a:ea typeface="华文中宋" pitchFamily="2" charset="-122"/>
          </a:endParaRPr>
        </a:p>
      </dgm:t>
    </dgm:pt>
    <dgm:pt modelId="{3C206F75-F8B8-4536-8366-0E3E72A80487}" type="sibTrans" cxnId="{FD318160-E210-4EC6-820E-321C31D7C809}">
      <dgm:prSet/>
      <dgm:spPr/>
      <dgm:t>
        <a:bodyPr/>
        <a:lstStyle/>
        <a:p>
          <a:endParaRPr lang="zh-CN" altLang="en-US" sz="2800" b="1">
            <a:solidFill>
              <a:schemeClr val="tx1"/>
            </a:solidFill>
            <a:latin typeface="华文中宋" pitchFamily="2" charset="-122"/>
            <a:ea typeface="华文中宋" pitchFamily="2" charset="-122"/>
          </a:endParaRPr>
        </a:p>
      </dgm:t>
    </dgm:pt>
    <dgm:pt modelId="{1688847E-F289-49F4-B017-099F6A73CD33}">
      <dgm:prSet custT="1"/>
      <dgm:spPr>
        <a:solidFill>
          <a:schemeClr val="accent2">
            <a:lumMod val="60000"/>
            <a:lumOff val="40000"/>
          </a:schemeClr>
        </a:solidFill>
      </dgm:spPr>
      <dgm:t>
        <a:bodyPr/>
        <a:lstStyle/>
        <a:p>
          <a:pPr rtl="0"/>
          <a:r>
            <a:rPr lang="zh-CN" sz="2800" b="1" smtClean="0">
              <a:solidFill>
                <a:schemeClr val="tx1"/>
              </a:solidFill>
              <a:latin typeface="华文中宋" pitchFamily="2" charset="-122"/>
              <a:ea typeface="华文中宋" pitchFamily="2" charset="-122"/>
            </a:rPr>
            <a:t>未收载</a:t>
          </a:r>
          <a:endParaRPr lang="en-US" sz="2800" b="1">
            <a:solidFill>
              <a:schemeClr val="tx1"/>
            </a:solidFill>
            <a:latin typeface="华文中宋" pitchFamily="2" charset="-122"/>
            <a:ea typeface="华文中宋" pitchFamily="2" charset="-122"/>
          </a:endParaRPr>
        </a:p>
      </dgm:t>
    </dgm:pt>
    <dgm:pt modelId="{2E0533ED-A03A-4439-B91E-9C4D785599EC}" type="parTrans" cxnId="{642BDEA9-C29A-4BB1-82C7-7B1D0AEFE7E7}">
      <dgm:prSet custT="1"/>
      <dgm:spPr/>
      <dgm:t>
        <a:bodyPr/>
        <a:lstStyle/>
        <a:p>
          <a:endParaRPr lang="zh-CN" altLang="en-US" sz="2800" b="1">
            <a:solidFill>
              <a:schemeClr val="tx1"/>
            </a:solidFill>
            <a:latin typeface="华文中宋" pitchFamily="2" charset="-122"/>
            <a:ea typeface="华文中宋" pitchFamily="2" charset="-122"/>
          </a:endParaRPr>
        </a:p>
      </dgm:t>
    </dgm:pt>
    <dgm:pt modelId="{2D90FD8D-C685-4FAE-9F77-7BB718980F07}" type="sibTrans" cxnId="{642BDEA9-C29A-4BB1-82C7-7B1D0AEFE7E7}">
      <dgm:prSet/>
      <dgm:spPr/>
      <dgm:t>
        <a:bodyPr/>
        <a:lstStyle/>
        <a:p>
          <a:endParaRPr lang="zh-CN" altLang="en-US" sz="2800" b="1">
            <a:solidFill>
              <a:schemeClr val="tx1"/>
            </a:solidFill>
            <a:latin typeface="华文中宋" pitchFamily="2" charset="-122"/>
            <a:ea typeface="华文中宋" pitchFamily="2" charset="-122"/>
          </a:endParaRPr>
        </a:p>
      </dgm:t>
    </dgm:pt>
    <dgm:pt modelId="{E665E6EA-AC0B-44FF-8B2A-2CE59473EAFE}">
      <dgm:prSet custT="1"/>
      <dgm:spPr/>
      <dgm:t>
        <a:bodyPr/>
        <a:lstStyle/>
        <a:p>
          <a:pPr rtl="0"/>
          <a:r>
            <a:rPr lang="zh-CN" altLang="en-US" sz="2400" b="1" smtClean="0">
              <a:solidFill>
                <a:schemeClr val="tx1"/>
              </a:solidFill>
              <a:latin typeface="华文中宋" pitchFamily="2" charset="-122"/>
              <a:ea typeface="华文中宋" pitchFamily="2" charset="-122"/>
            </a:rPr>
            <a:t>未收载</a:t>
          </a:r>
          <a:r>
            <a:rPr lang="zh-CN" sz="2400" b="1" smtClean="0">
              <a:solidFill>
                <a:schemeClr val="tx1"/>
              </a:solidFill>
              <a:latin typeface="华文中宋" pitchFamily="2" charset="-122"/>
              <a:ea typeface="华文中宋" pitchFamily="2" charset="-122"/>
            </a:rPr>
            <a:t>品种</a:t>
          </a:r>
          <a:endParaRPr lang="en-US" sz="2400" b="1">
            <a:solidFill>
              <a:schemeClr val="tx1"/>
            </a:solidFill>
            <a:latin typeface="华文中宋" pitchFamily="2" charset="-122"/>
            <a:ea typeface="华文中宋" pitchFamily="2" charset="-122"/>
          </a:endParaRPr>
        </a:p>
      </dgm:t>
    </dgm:pt>
    <dgm:pt modelId="{A8C37721-BB7F-4A82-A4D7-547CF7A28435}" type="parTrans" cxnId="{CE0009E6-CEF8-49D9-8168-061620C10746}">
      <dgm:prSet custT="1"/>
      <dgm:spPr>
        <a:ln>
          <a:solidFill>
            <a:schemeClr val="accent3">
              <a:lumMod val="50000"/>
            </a:schemeClr>
          </a:solidFill>
        </a:ln>
      </dgm:spPr>
      <dgm:t>
        <a:bodyPr/>
        <a:lstStyle/>
        <a:p>
          <a:endParaRPr lang="zh-CN" altLang="en-US" sz="2800" b="1">
            <a:solidFill>
              <a:schemeClr val="tx1"/>
            </a:solidFill>
            <a:latin typeface="华文中宋" pitchFamily="2" charset="-122"/>
            <a:ea typeface="华文中宋" pitchFamily="2" charset="-122"/>
          </a:endParaRPr>
        </a:p>
      </dgm:t>
    </dgm:pt>
    <dgm:pt modelId="{1565D842-4172-455C-80F7-27DC879B7883}" type="sibTrans" cxnId="{CE0009E6-CEF8-49D9-8168-061620C10746}">
      <dgm:prSet/>
      <dgm:spPr/>
      <dgm:t>
        <a:bodyPr/>
        <a:lstStyle/>
        <a:p>
          <a:endParaRPr lang="zh-CN" altLang="en-US" sz="2800" b="1">
            <a:solidFill>
              <a:schemeClr val="tx1"/>
            </a:solidFill>
            <a:latin typeface="华文中宋" pitchFamily="2" charset="-122"/>
            <a:ea typeface="华文中宋" pitchFamily="2" charset="-122"/>
          </a:endParaRPr>
        </a:p>
      </dgm:t>
    </dgm:pt>
    <dgm:pt modelId="{B1976E65-9498-4F5A-B9A4-1EABA1778515}">
      <dgm:prSet custT="1"/>
      <dgm:spPr/>
      <dgm:t>
        <a:bodyPr/>
        <a:lstStyle/>
        <a:p>
          <a:pPr rtl="0"/>
          <a:r>
            <a:rPr lang="zh-CN" altLang="en-US" sz="2400" b="1" smtClean="0">
              <a:solidFill>
                <a:schemeClr val="tx1"/>
              </a:solidFill>
              <a:latin typeface="华文中宋" pitchFamily="2" charset="-122"/>
              <a:ea typeface="华文中宋" pitchFamily="2" charset="-122"/>
            </a:rPr>
            <a:t>未收载规格</a:t>
          </a:r>
          <a:endParaRPr lang="zh-CN" altLang="en-US" sz="2400" b="1">
            <a:solidFill>
              <a:schemeClr val="tx1"/>
            </a:solidFill>
            <a:latin typeface="华文中宋" pitchFamily="2" charset="-122"/>
            <a:ea typeface="华文中宋" pitchFamily="2" charset="-122"/>
          </a:endParaRPr>
        </a:p>
      </dgm:t>
    </dgm:pt>
    <dgm:pt modelId="{51958A61-E132-43B8-94FD-2795B4848194}" type="parTrans" cxnId="{34BA6F79-1E61-4BFB-9DF8-BBF3C07A78F3}">
      <dgm:prSet custT="1"/>
      <dgm:spPr>
        <a:ln>
          <a:solidFill>
            <a:schemeClr val="accent3">
              <a:lumMod val="50000"/>
            </a:schemeClr>
          </a:solidFill>
        </a:ln>
      </dgm:spPr>
      <dgm:t>
        <a:bodyPr/>
        <a:lstStyle/>
        <a:p>
          <a:endParaRPr lang="zh-CN" altLang="en-US" sz="2800" b="1">
            <a:solidFill>
              <a:schemeClr val="tx1"/>
            </a:solidFill>
            <a:latin typeface="华文中宋" pitchFamily="2" charset="-122"/>
            <a:ea typeface="华文中宋" pitchFamily="2" charset="-122"/>
          </a:endParaRPr>
        </a:p>
      </dgm:t>
    </dgm:pt>
    <dgm:pt modelId="{2137B661-DE16-44E1-9A18-129E91FDE0B3}" type="sibTrans" cxnId="{34BA6F79-1E61-4BFB-9DF8-BBF3C07A78F3}">
      <dgm:prSet/>
      <dgm:spPr/>
      <dgm:t>
        <a:bodyPr/>
        <a:lstStyle/>
        <a:p>
          <a:endParaRPr lang="zh-CN" altLang="en-US" sz="2800" b="1">
            <a:solidFill>
              <a:schemeClr val="tx1"/>
            </a:solidFill>
            <a:latin typeface="华文中宋" pitchFamily="2" charset="-122"/>
            <a:ea typeface="华文中宋" pitchFamily="2" charset="-122"/>
          </a:endParaRPr>
        </a:p>
      </dgm:t>
    </dgm:pt>
    <dgm:pt modelId="{27A7E360-2D15-4DA9-8C60-9F2D93F2FEA0}" type="pres">
      <dgm:prSet presAssocID="{74940753-E1C7-4D4E-899E-C1EBBCAF2BA7}" presName="diagram" presStyleCnt="0">
        <dgm:presLayoutVars>
          <dgm:chPref val="1"/>
          <dgm:dir/>
          <dgm:animOne val="branch"/>
          <dgm:animLvl val="lvl"/>
          <dgm:resizeHandles val="exact"/>
        </dgm:presLayoutVars>
      </dgm:prSet>
      <dgm:spPr/>
      <dgm:t>
        <a:bodyPr/>
        <a:lstStyle/>
        <a:p>
          <a:endParaRPr lang="zh-CN" altLang="en-US"/>
        </a:p>
      </dgm:t>
    </dgm:pt>
    <dgm:pt modelId="{D5DCB21E-8A19-4F39-B38F-8ABC38956B3F}" type="pres">
      <dgm:prSet presAssocID="{B7FD7955-9E97-4709-903C-DACF0C81847F}" presName="root1" presStyleCnt="0"/>
      <dgm:spPr/>
    </dgm:pt>
    <dgm:pt modelId="{E80F6B35-B254-4A23-A2D2-4601458C281F}" type="pres">
      <dgm:prSet presAssocID="{B7FD7955-9E97-4709-903C-DACF0C81847F}" presName="LevelOneTextNode" presStyleLbl="node0" presStyleIdx="0" presStyleCnt="1" custLinFactNeighborX="-18237" custLinFactNeighborY="-1272">
        <dgm:presLayoutVars>
          <dgm:chPref val="3"/>
        </dgm:presLayoutVars>
      </dgm:prSet>
      <dgm:spPr/>
      <dgm:t>
        <a:bodyPr/>
        <a:lstStyle/>
        <a:p>
          <a:endParaRPr lang="zh-CN" altLang="en-US"/>
        </a:p>
      </dgm:t>
    </dgm:pt>
    <dgm:pt modelId="{D89C4679-9DC2-4B36-896E-14CBD0B17ADD}" type="pres">
      <dgm:prSet presAssocID="{B7FD7955-9E97-4709-903C-DACF0C81847F}" presName="level2hierChild" presStyleCnt="0"/>
      <dgm:spPr/>
    </dgm:pt>
    <dgm:pt modelId="{0DA9E855-F4AA-431B-B790-DCC1834185E8}" type="pres">
      <dgm:prSet presAssocID="{AD617179-8C95-4121-ABCE-C75C72B7F341}" presName="conn2-1" presStyleLbl="parChTrans1D2" presStyleIdx="0" presStyleCnt="3"/>
      <dgm:spPr/>
      <dgm:t>
        <a:bodyPr/>
        <a:lstStyle/>
        <a:p>
          <a:endParaRPr lang="zh-CN" altLang="en-US"/>
        </a:p>
      </dgm:t>
    </dgm:pt>
    <dgm:pt modelId="{18AF07BF-F119-4674-970A-28B9AE85848C}" type="pres">
      <dgm:prSet presAssocID="{AD617179-8C95-4121-ABCE-C75C72B7F341}" presName="connTx" presStyleLbl="parChTrans1D2" presStyleIdx="0" presStyleCnt="3"/>
      <dgm:spPr/>
      <dgm:t>
        <a:bodyPr/>
        <a:lstStyle/>
        <a:p>
          <a:endParaRPr lang="zh-CN" altLang="en-US"/>
        </a:p>
      </dgm:t>
    </dgm:pt>
    <dgm:pt modelId="{85482F41-5D70-4646-8F67-F23A485B2153}" type="pres">
      <dgm:prSet presAssocID="{880628C2-FE27-457D-8BA9-C269499251DB}" presName="root2" presStyleCnt="0"/>
      <dgm:spPr/>
    </dgm:pt>
    <dgm:pt modelId="{30223932-87A2-4187-B016-522D489B01A3}" type="pres">
      <dgm:prSet presAssocID="{880628C2-FE27-457D-8BA9-C269499251DB}" presName="LevelTwoTextNode" presStyleLbl="node2" presStyleIdx="0" presStyleCnt="3" custLinFactNeighborX="-7369" custLinFactNeighborY="4479">
        <dgm:presLayoutVars>
          <dgm:chPref val="3"/>
        </dgm:presLayoutVars>
      </dgm:prSet>
      <dgm:spPr/>
      <dgm:t>
        <a:bodyPr/>
        <a:lstStyle/>
        <a:p>
          <a:endParaRPr lang="zh-CN" altLang="en-US"/>
        </a:p>
      </dgm:t>
    </dgm:pt>
    <dgm:pt modelId="{C3ED1AD5-F908-454B-8A1E-C42911C9F111}" type="pres">
      <dgm:prSet presAssocID="{880628C2-FE27-457D-8BA9-C269499251DB}" presName="level3hierChild" presStyleCnt="0"/>
      <dgm:spPr/>
    </dgm:pt>
    <dgm:pt modelId="{47099324-DFD5-4D64-838B-1D572ABCEB51}" type="pres">
      <dgm:prSet presAssocID="{D7CE03EE-2D85-474C-92A8-88EBD31CFA5F}" presName="conn2-1" presStyleLbl="parChTrans1D2" presStyleIdx="1" presStyleCnt="3"/>
      <dgm:spPr/>
      <dgm:t>
        <a:bodyPr/>
        <a:lstStyle/>
        <a:p>
          <a:endParaRPr lang="zh-CN" altLang="en-US"/>
        </a:p>
      </dgm:t>
    </dgm:pt>
    <dgm:pt modelId="{AA05387D-3B17-4397-AA0C-5A38EE588D31}" type="pres">
      <dgm:prSet presAssocID="{D7CE03EE-2D85-474C-92A8-88EBD31CFA5F}" presName="connTx" presStyleLbl="parChTrans1D2" presStyleIdx="1" presStyleCnt="3"/>
      <dgm:spPr/>
      <dgm:t>
        <a:bodyPr/>
        <a:lstStyle/>
        <a:p>
          <a:endParaRPr lang="zh-CN" altLang="en-US"/>
        </a:p>
      </dgm:t>
    </dgm:pt>
    <dgm:pt modelId="{C17E5039-CEC6-4758-8E59-0F306137E302}" type="pres">
      <dgm:prSet presAssocID="{A2A4E0A9-6E72-45E7-9628-A81631F0359F}" presName="root2" presStyleCnt="0"/>
      <dgm:spPr/>
    </dgm:pt>
    <dgm:pt modelId="{9DC965D7-12E8-41E2-8DAC-D4E0E0C22CB0}" type="pres">
      <dgm:prSet presAssocID="{A2A4E0A9-6E72-45E7-9628-A81631F0359F}" presName="LevelTwoTextNode" presStyleLbl="node2" presStyleIdx="1" presStyleCnt="3" custScaleX="111166" custLinFactNeighborX="-7369" custLinFactNeighborY="645">
        <dgm:presLayoutVars>
          <dgm:chPref val="3"/>
        </dgm:presLayoutVars>
      </dgm:prSet>
      <dgm:spPr/>
      <dgm:t>
        <a:bodyPr/>
        <a:lstStyle/>
        <a:p>
          <a:endParaRPr lang="zh-CN" altLang="en-US"/>
        </a:p>
      </dgm:t>
    </dgm:pt>
    <dgm:pt modelId="{162A5562-75EB-445F-A5C4-77E1EC385E8F}" type="pres">
      <dgm:prSet presAssocID="{A2A4E0A9-6E72-45E7-9628-A81631F0359F}" presName="level3hierChild" presStyleCnt="0"/>
      <dgm:spPr/>
    </dgm:pt>
    <dgm:pt modelId="{CD10C056-97B1-4891-8E78-B66BD5B76905}" type="pres">
      <dgm:prSet presAssocID="{341E6375-9307-43FD-827E-516B0769E242}" presName="conn2-1" presStyleLbl="parChTrans1D3" presStyleIdx="0" presStyleCnt="4"/>
      <dgm:spPr/>
      <dgm:t>
        <a:bodyPr/>
        <a:lstStyle/>
        <a:p>
          <a:endParaRPr lang="zh-CN" altLang="en-US"/>
        </a:p>
      </dgm:t>
    </dgm:pt>
    <dgm:pt modelId="{679337F5-AD0C-4926-9221-96E325F34815}" type="pres">
      <dgm:prSet presAssocID="{341E6375-9307-43FD-827E-516B0769E242}" presName="connTx" presStyleLbl="parChTrans1D3" presStyleIdx="0" presStyleCnt="4"/>
      <dgm:spPr/>
      <dgm:t>
        <a:bodyPr/>
        <a:lstStyle/>
        <a:p>
          <a:endParaRPr lang="zh-CN" altLang="en-US"/>
        </a:p>
      </dgm:t>
    </dgm:pt>
    <dgm:pt modelId="{04303B62-0783-4077-B5CA-DCBB3BC7B5C8}" type="pres">
      <dgm:prSet presAssocID="{8D58C39A-0395-4DC7-A515-207C8D32BA66}" presName="root2" presStyleCnt="0"/>
      <dgm:spPr/>
    </dgm:pt>
    <dgm:pt modelId="{6F01A33D-300A-4EFC-8429-2CF492DF6C38}" type="pres">
      <dgm:prSet presAssocID="{8D58C39A-0395-4DC7-A515-207C8D32BA66}" presName="LevelTwoTextNode" presStyleLbl="node3" presStyleIdx="0" presStyleCnt="4" custLinFactNeighborX="274" custLinFactNeighborY="2562">
        <dgm:presLayoutVars>
          <dgm:chPref val="3"/>
        </dgm:presLayoutVars>
      </dgm:prSet>
      <dgm:spPr/>
      <dgm:t>
        <a:bodyPr/>
        <a:lstStyle/>
        <a:p>
          <a:endParaRPr lang="zh-CN" altLang="en-US"/>
        </a:p>
      </dgm:t>
    </dgm:pt>
    <dgm:pt modelId="{2E95E028-EB0C-45D9-9091-FB5BCC683BF7}" type="pres">
      <dgm:prSet presAssocID="{8D58C39A-0395-4DC7-A515-207C8D32BA66}" presName="level3hierChild" presStyleCnt="0"/>
      <dgm:spPr/>
    </dgm:pt>
    <dgm:pt modelId="{882DB351-11A4-4692-BFE0-DD49264BCD3F}" type="pres">
      <dgm:prSet presAssocID="{F6FF30E1-D3C8-41FA-9026-931D42A6158B}" presName="conn2-1" presStyleLbl="parChTrans1D3" presStyleIdx="1" presStyleCnt="4"/>
      <dgm:spPr/>
      <dgm:t>
        <a:bodyPr/>
        <a:lstStyle/>
        <a:p>
          <a:endParaRPr lang="zh-CN" altLang="en-US"/>
        </a:p>
      </dgm:t>
    </dgm:pt>
    <dgm:pt modelId="{578D4E5B-0F45-457D-A8D6-9264B939D45A}" type="pres">
      <dgm:prSet presAssocID="{F6FF30E1-D3C8-41FA-9026-931D42A6158B}" presName="connTx" presStyleLbl="parChTrans1D3" presStyleIdx="1" presStyleCnt="4"/>
      <dgm:spPr/>
      <dgm:t>
        <a:bodyPr/>
        <a:lstStyle/>
        <a:p>
          <a:endParaRPr lang="zh-CN" altLang="en-US"/>
        </a:p>
      </dgm:t>
    </dgm:pt>
    <dgm:pt modelId="{00452FF3-31C8-4D56-9BC6-D25C38F937DA}" type="pres">
      <dgm:prSet presAssocID="{915680B3-D0E7-4D68-A844-B956C1921FEC}" presName="root2" presStyleCnt="0"/>
      <dgm:spPr/>
    </dgm:pt>
    <dgm:pt modelId="{E8251004-2CD2-4E6B-AFE6-06EB542FEF1B}" type="pres">
      <dgm:prSet presAssocID="{915680B3-D0E7-4D68-A844-B956C1921FEC}" presName="LevelTwoTextNode" presStyleLbl="node3" presStyleIdx="1" presStyleCnt="4">
        <dgm:presLayoutVars>
          <dgm:chPref val="3"/>
        </dgm:presLayoutVars>
      </dgm:prSet>
      <dgm:spPr/>
      <dgm:t>
        <a:bodyPr/>
        <a:lstStyle/>
        <a:p>
          <a:endParaRPr lang="zh-CN" altLang="en-US"/>
        </a:p>
      </dgm:t>
    </dgm:pt>
    <dgm:pt modelId="{2D1E7F2E-D5EC-4F10-BCF8-BB26400808B2}" type="pres">
      <dgm:prSet presAssocID="{915680B3-D0E7-4D68-A844-B956C1921FEC}" presName="level3hierChild" presStyleCnt="0"/>
      <dgm:spPr/>
    </dgm:pt>
    <dgm:pt modelId="{7270A3B5-39BE-4553-9090-BC431B2C902F}" type="pres">
      <dgm:prSet presAssocID="{2E0533ED-A03A-4439-B91E-9C4D785599EC}" presName="conn2-1" presStyleLbl="parChTrans1D2" presStyleIdx="2" presStyleCnt="3"/>
      <dgm:spPr/>
      <dgm:t>
        <a:bodyPr/>
        <a:lstStyle/>
        <a:p>
          <a:endParaRPr lang="zh-CN" altLang="en-US"/>
        </a:p>
      </dgm:t>
    </dgm:pt>
    <dgm:pt modelId="{12B73D88-0B16-446F-A41F-23D5C7F2B538}" type="pres">
      <dgm:prSet presAssocID="{2E0533ED-A03A-4439-B91E-9C4D785599EC}" presName="connTx" presStyleLbl="parChTrans1D2" presStyleIdx="2" presStyleCnt="3"/>
      <dgm:spPr/>
      <dgm:t>
        <a:bodyPr/>
        <a:lstStyle/>
        <a:p>
          <a:endParaRPr lang="zh-CN" altLang="en-US"/>
        </a:p>
      </dgm:t>
    </dgm:pt>
    <dgm:pt modelId="{7AFC38BF-1148-42D4-B792-F18907B25A2A}" type="pres">
      <dgm:prSet presAssocID="{1688847E-F289-49F4-B017-099F6A73CD33}" presName="root2" presStyleCnt="0"/>
      <dgm:spPr/>
    </dgm:pt>
    <dgm:pt modelId="{0FBC68D0-278E-484A-951E-29AD35AE4F05}" type="pres">
      <dgm:prSet presAssocID="{1688847E-F289-49F4-B017-099F6A73CD33}" presName="LevelTwoTextNode" presStyleLbl="node2" presStyleIdx="2" presStyleCnt="3" custLinFactNeighborX="-7369" custLinFactNeighborY="918">
        <dgm:presLayoutVars>
          <dgm:chPref val="3"/>
        </dgm:presLayoutVars>
      </dgm:prSet>
      <dgm:spPr/>
      <dgm:t>
        <a:bodyPr/>
        <a:lstStyle/>
        <a:p>
          <a:endParaRPr lang="zh-CN" altLang="en-US"/>
        </a:p>
      </dgm:t>
    </dgm:pt>
    <dgm:pt modelId="{5CF2A7D4-8BF7-4223-9E89-157F31EC92DD}" type="pres">
      <dgm:prSet presAssocID="{1688847E-F289-49F4-B017-099F6A73CD33}" presName="level3hierChild" presStyleCnt="0"/>
      <dgm:spPr/>
    </dgm:pt>
    <dgm:pt modelId="{43494E9E-351F-471F-85C7-8E99BA95ACD4}" type="pres">
      <dgm:prSet presAssocID="{A8C37721-BB7F-4A82-A4D7-547CF7A28435}" presName="conn2-1" presStyleLbl="parChTrans1D3" presStyleIdx="2" presStyleCnt="4"/>
      <dgm:spPr/>
      <dgm:t>
        <a:bodyPr/>
        <a:lstStyle/>
        <a:p>
          <a:endParaRPr lang="zh-CN" altLang="en-US"/>
        </a:p>
      </dgm:t>
    </dgm:pt>
    <dgm:pt modelId="{3ED0D8A6-5575-42F6-9F02-238F43AAE9D2}" type="pres">
      <dgm:prSet presAssocID="{A8C37721-BB7F-4A82-A4D7-547CF7A28435}" presName="connTx" presStyleLbl="parChTrans1D3" presStyleIdx="2" presStyleCnt="4"/>
      <dgm:spPr/>
      <dgm:t>
        <a:bodyPr/>
        <a:lstStyle/>
        <a:p>
          <a:endParaRPr lang="zh-CN" altLang="en-US"/>
        </a:p>
      </dgm:t>
    </dgm:pt>
    <dgm:pt modelId="{B422946D-449A-47BD-8103-E5BAAEBC78EA}" type="pres">
      <dgm:prSet presAssocID="{E665E6EA-AC0B-44FF-8B2A-2CE59473EAFE}" presName="root2" presStyleCnt="0"/>
      <dgm:spPr/>
    </dgm:pt>
    <dgm:pt modelId="{31C67E7B-A1BC-4652-95D4-4524E352A430}" type="pres">
      <dgm:prSet presAssocID="{E665E6EA-AC0B-44FF-8B2A-2CE59473EAFE}" presName="LevelTwoTextNode" presStyleLbl="node3" presStyleIdx="2" presStyleCnt="4" custScaleX="120249">
        <dgm:presLayoutVars>
          <dgm:chPref val="3"/>
        </dgm:presLayoutVars>
      </dgm:prSet>
      <dgm:spPr/>
      <dgm:t>
        <a:bodyPr/>
        <a:lstStyle/>
        <a:p>
          <a:endParaRPr lang="zh-CN" altLang="en-US"/>
        </a:p>
      </dgm:t>
    </dgm:pt>
    <dgm:pt modelId="{8C1F0C91-92F6-45EA-B1FD-3F6CFF22EF17}" type="pres">
      <dgm:prSet presAssocID="{E665E6EA-AC0B-44FF-8B2A-2CE59473EAFE}" presName="level3hierChild" presStyleCnt="0"/>
      <dgm:spPr/>
    </dgm:pt>
    <dgm:pt modelId="{364CA7D6-D46B-47A4-A152-8EB1C63C4B6C}" type="pres">
      <dgm:prSet presAssocID="{51958A61-E132-43B8-94FD-2795B4848194}" presName="conn2-1" presStyleLbl="parChTrans1D3" presStyleIdx="3" presStyleCnt="4"/>
      <dgm:spPr/>
      <dgm:t>
        <a:bodyPr/>
        <a:lstStyle/>
        <a:p>
          <a:endParaRPr lang="zh-CN" altLang="en-US"/>
        </a:p>
      </dgm:t>
    </dgm:pt>
    <dgm:pt modelId="{DB73DB32-B4E4-45EB-AA52-92BFFB5096A8}" type="pres">
      <dgm:prSet presAssocID="{51958A61-E132-43B8-94FD-2795B4848194}" presName="connTx" presStyleLbl="parChTrans1D3" presStyleIdx="3" presStyleCnt="4"/>
      <dgm:spPr/>
      <dgm:t>
        <a:bodyPr/>
        <a:lstStyle/>
        <a:p>
          <a:endParaRPr lang="zh-CN" altLang="en-US"/>
        </a:p>
      </dgm:t>
    </dgm:pt>
    <dgm:pt modelId="{12AD171C-5DDF-49ED-9333-F66ABCD6D646}" type="pres">
      <dgm:prSet presAssocID="{B1976E65-9498-4F5A-B9A4-1EABA1778515}" presName="root2" presStyleCnt="0"/>
      <dgm:spPr/>
    </dgm:pt>
    <dgm:pt modelId="{08A4B4A7-6859-44C3-A7DA-F6B3B8DAED71}" type="pres">
      <dgm:prSet presAssocID="{B1976E65-9498-4F5A-B9A4-1EABA1778515}" presName="LevelTwoTextNode" presStyleLbl="node3" presStyleIdx="3" presStyleCnt="4" custScaleX="120250">
        <dgm:presLayoutVars>
          <dgm:chPref val="3"/>
        </dgm:presLayoutVars>
      </dgm:prSet>
      <dgm:spPr/>
      <dgm:t>
        <a:bodyPr/>
        <a:lstStyle/>
        <a:p>
          <a:endParaRPr lang="zh-CN" altLang="en-US"/>
        </a:p>
      </dgm:t>
    </dgm:pt>
    <dgm:pt modelId="{2F64E9C7-6B3F-4CB2-BA8E-8283E52D7DB2}" type="pres">
      <dgm:prSet presAssocID="{B1976E65-9498-4F5A-B9A4-1EABA1778515}" presName="level3hierChild" presStyleCnt="0"/>
      <dgm:spPr/>
    </dgm:pt>
  </dgm:ptLst>
  <dgm:cxnLst>
    <dgm:cxn modelId="{4ABF8D73-4706-4B2F-AFDD-CF7B015C6FED}" type="presOf" srcId="{74940753-E1C7-4D4E-899E-C1EBBCAF2BA7}" destId="{27A7E360-2D15-4DA9-8C60-9F2D93F2FEA0}" srcOrd="0" destOrd="0" presId="urn:microsoft.com/office/officeart/2005/8/layout/hierarchy2"/>
    <dgm:cxn modelId="{AC164E16-22ED-49CB-BE55-5D0B2B66571A}" type="presOf" srcId="{915680B3-D0E7-4D68-A844-B956C1921FEC}" destId="{E8251004-2CD2-4E6B-AFE6-06EB542FEF1B}" srcOrd="0" destOrd="0" presId="urn:microsoft.com/office/officeart/2005/8/layout/hierarchy2"/>
    <dgm:cxn modelId="{8C6672BE-79FE-4439-8824-1EDE78B172F7}" srcId="{A2A4E0A9-6E72-45E7-9628-A81631F0359F}" destId="{8D58C39A-0395-4DC7-A515-207C8D32BA66}" srcOrd="0" destOrd="0" parTransId="{341E6375-9307-43FD-827E-516B0769E242}" sibTransId="{609B2731-6485-404A-84D6-3FA4F7542DC0}"/>
    <dgm:cxn modelId="{C013453A-2BEF-4FB1-AB01-49B0DD584D0A}" type="presOf" srcId="{AD617179-8C95-4121-ABCE-C75C72B7F341}" destId="{18AF07BF-F119-4674-970A-28B9AE85848C}" srcOrd="1" destOrd="0" presId="urn:microsoft.com/office/officeart/2005/8/layout/hierarchy2"/>
    <dgm:cxn modelId="{4B2DE186-6378-4B89-B18F-60A1B8A71CCB}" type="presOf" srcId="{2E0533ED-A03A-4439-B91E-9C4D785599EC}" destId="{12B73D88-0B16-446F-A41F-23D5C7F2B538}" srcOrd="1" destOrd="0" presId="urn:microsoft.com/office/officeart/2005/8/layout/hierarchy2"/>
    <dgm:cxn modelId="{1C1E1778-3E29-48A3-B170-BE8CF292B00B}" type="presOf" srcId="{F6FF30E1-D3C8-41FA-9026-931D42A6158B}" destId="{578D4E5B-0F45-457D-A8D6-9264B939D45A}" srcOrd="1" destOrd="0" presId="urn:microsoft.com/office/officeart/2005/8/layout/hierarchy2"/>
    <dgm:cxn modelId="{DDB7EF3A-CFA9-473C-B39B-3D19B6A58997}" type="presOf" srcId="{8D58C39A-0395-4DC7-A515-207C8D32BA66}" destId="{6F01A33D-300A-4EFC-8429-2CF492DF6C38}" srcOrd="0" destOrd="0" presId="urn:microsoft.com/office/officeart/2005/8/layout/hierarchy2"/>
    <dgm:cxn modelId="{642BDEA9-C29A-4BB1-82C7-7B1D0AEFE7E7}" srcId="{B7FD7955-9E97-4709-903C-DACF0C81847F}" destId="{1688847E-F289-49F4-B017-099F6A73CD33}" srcOrd="2" destOrd="0" parTransId="{2E0533ED-A03A-4439-B91E-9C4D785599EC}" sibTransId="{2D90FD8D-C685-4FAE-9F77-7BB718980F07}"/>
    <dgm:cxn modelId="{FD318160-E210-4EC6-820E-321C31D7C809}" srcId="{A2A4E0A9-6E72-45E7-9628-A81631F0359F}" destId="{915680B3-D0E7-4D68-A844-B956C1921FEC}" srcOrd="1" destOrd="0" parTransId="{F6FF30E1-D3C8-41FA-9026-931D42A6158B}" sibTransId="{3C206F75-F8B8-4536-8366-0E3E72A80487}"/>
    <dgm:cxn modelId="{52513D52-8B9E-4390-8C78-5294595F7F33}" type="presOf" srcId="{A8C37721-BB7F-4A82-A4D7-547CF7A28435}" destId="{3ED0D8A6-5575-42F6-9F02-238F43AAE9D2}" srcOrd="1" destOrd="0" presId="urn:microsoft.com/office/officeart/2005/8/layout/hierarchy2"/>
    <dgm:cxn modelId="{AC0A3F9E-9BA6-4BE8-8CD3-67D198163ABE}" srcId="{B7FD7955-9E97-4709-903C-DACF0C81847F}" destId="{880628C2-FE27-457D-8BA9-C269499251DB}" srcOrd="0" destOrd="0" parTransId="{AD617179-8C95-4121-ABCE-C75C72B7F341}" sibTransId="{CA9B43B5-9D7F-4620-A99F-D96371D16C20}"/>
    <dgm:cxn modelId="{1D2048A0-5CB1-4FC7-A2FC-FB87D55D51CD}" type="presOf" srcId="{A2A4E0A9-6E72-45E7-9628-A81631F0359F}" destId="{9DC965D7-12E8-41E2-8DAC-D4E0E0C22CB0}" srcOrd="0" destOrd="0" presId="urn:microsoft.com/office/officeart/2005/8/layout/hierarchy2"/>
    <dgm:cxn modelId="{BD58BA57-7CF9-44BF-AE17-9E7E44175D39}" type="presOf" srcId="{B1976E65-9498-4F5A-B9A4-1EABA1778515}" destId="{08A4B4A7-6859-44C3-A7DA-F6B3B8DAED71}" srcOrd="0" destOrd="0" presId="urn:microsoft.com/office/officeart/2005/8/layout/hierarchy2"/>
    <dgm:cxn modelId="{B4B9EDEF-0FB5-4CDD-9356-A7299CEC4F50}" type="presOf" srcId="{2E0533ED-A03A-4439-B91E-9C4D785599EC}" destId="{7270A3B5-39BE-4553-9090-BC431B2C902F}" srcOrd="0" destOrd="0" presId="urn:microsoft.com/office/officeart/2005/8/layout/hierarchy2"/>
    <dgm:cxn modelId="{CE0009E6-CEF8-49D9-8168-061620C10746}" srcId="{1688847E-F289-49F4-B017-099F6A73CD33}" destId="{E665E6EA-AC0B-44FF-8B2A-2CE59473EAFE}" srcOrd="0" destOrd="0" parTransId="{A8C37721-BB7F-4A82-A4D7-547CF7A28435}" sibTransId="{1565D842-4172-455C-80F7-27DC879B7883}"/>
    <dgm:cxn modelId="{96C1A7A3-3DEA-42BB-B8E0-5BACBE49599C}" type="presOf" srcId="{E665E6EA-AC0B-44FF-8B2A-2CE59473EAFE}" destId="{31C67E7B-A1BC-4652-95D4-4524E352A430}" srcOrd="0" destOrd="0" presId="urn:microsoft.com/office/officeart/2005/8/layout/hierarchy2"/>
    <dgm:cxn modelId="{7716DE8C-D485-47B8-9C8A-7660171D8C91}" type="presOf" srcId="{51958A61-E132-43B8-94FD-2795B4848194}" destId="{DB73DB32-B4E4-45EB-AA52-92BFFB5096A8}" srcOrd="1" destOrd="0" presId="urn:microsoft.com/office/officeart/2005/8/layout/hierarchy2"/>
    <dgm:cxn modelId="{28964671-BB2B-488E-BF32-B338E78B03F2}" type="presOf" srcId="{880628C2-FE27-457D-8BA9-C269499251DB}" destId="{30223932-87A2-4187-B016-522D489B01A3}" srcOrd="0" destOrd="0" presId="urn:microsoft.com/office/officeart/2005/8/layout/hierarchy2"/>
    <dgm:cxn modelId="{87E0C2B9-65AE-47D4-A250-8AF4A4D91F3A}" type="presOf" srcId="{D7CE03EE-2D85-474C-92A8-88EBD31CFA5F}" destId="{47099324-DFD5-4D64-838B-1D572ABCEB51}" srcOrd="0" destOrd="0" presId="urn:microsoft.com/office/officeart/2005/8/layout/hierarchy2"/>
    <dgm:cxn modelId="{5B971DDF-31A2-4F18-9C5E-B0B65155260B}" type="presOf" srcId="{341E6375-9307-43FD-827E-516B0769E242}" destId="{CD10C056-97B1-4891-8E78-B66BD5B76905}" srcOrd="0" destOrd="0" presId="urn:microsoft.com/office/officeart/2005/8/layout/hierarchy2"/>
    <dgm:cxn modelId="{FC53D67F-766A-4BCC-A3B2-6C1248A9FF7F}" type="presOf" srcId="{F6FF30E1-D3C8-41FA-9026-931D42A6158B}" destId="{882DB351-11A4-4692-BFE0-DD49264BCD3F}" srcOrd="0" destOrd="0" presId="urn:microsoft.com/office/officeart/2005/8/layout/hierarchy2"/>
    <dgm:cxn modelId="{D19852C2-B193-4467-B98F-FC623E02064B}" type="presOf" srcId="{51958A61-E132-43B8-94FD-2795B4848194}" destId="{364CA7D6-D46B-47A4-A152-8EB1C63C4B6C}" srcOrd="0" destOrd="0" presId="urn:microsoft.com/office/officeart/2005/8/layout/hierarchy2"/>
    <dgm:cxn modelId="{237F45EF-63D7-4D9A-B591-D646B3E6DA00}" type="presOf" srcId="{B7FD7955-9E97-4709-903C-DACF0C81847F}" destId="{E80F6B35-B254-4A23-A2D2-4601458C281F}" srcOrd="0" destOrd="0" presId="urn:microsoft.com/office/officeart/2005/8/layout/hierarchy2"/>
    <dgm:cxn modelId="{41E8BF61-FC71-43CF-A6E9-3E092B6C07DE}" srcId="{B7FD7955-9E97-4709-903C-DACF0C81847F}" destId="{A2A4E0A9-6E72-45E7-9628-A81631F0359F}" srcOrd="1" destOrd="0" parTransId="{D7CE03EE-2D85-474C-92A8-88EBD31CFA5F}" sibTransId="{E4BFC4E4-2EA4-4EEA-8CDD-994E5C2A7465}"/>
    <dgm:cxn modelId="{845B0386-9125-447F-BD41-46CE338B66B4}" type="presOf" srcId="{D7CE03EE-2D85-474C-92A8-88EBD31CFA5F}" destId="{AA05387D-3B17-4397-AA0C-5A38EE588D31}" srcOrd="1" destOrd="0" presId="urn:microsoft.com/office/officeart/2005/8/layout/hierarchy2"/>
    <dgm:cxn modelId="{16078541-C013-4B1E-9055-21ADE9D6E53D}" type="presOf" srcId="{1688847E-F289-49F4-B017-099F6A73CD33}" destId="{0FBC68D0-278E-484A-951E-29AD35AE4F05}" srcOrd="0" destOrd="0" presId="urn:microsoft.com/office/officeart/2005/8/layout/hierarchy2"/>
    <dgm:cxn modelId="{90CC6AD8-0E42-4062-826A-2C0A4EC4D71F}" srcId="{74940753-E1C7-4D4E-899E-C1EBBCAF2BA7}" destId="{B7FD7955-9E97-4709-903C-DACF0C81847F}" srcOrd="0" destOrd="0" parTransId="{5392E1BA-1B37-41B5-8C0B-E63E364644EE}" sibTransId="{787B0776-DBD3-4AD1-A1D2-875853822B6D}"/>
    <dgm:cxn modelId="{F6C82672-E345-40E1-8FA3-1732716A79A1}" type="presOf" srcId="{A8C37721-BB7F-4A82-A4D7-547CF7A28435}" destId="{43494E9E-351F-471F-85C7-8E99BA95ACD4}" srcOrd="0" destOrd="0" presId="urn:microsoft.com/office/officeart/2005/8/layout/hierarchy2"/>
    <dgm:cxn modelId="{809CD48C-F156-4B93-8026-6CD009E1485A}" type="presOf" srcId="{341E6375-9307-43FD-827E-516B0769E242}" destId="{679337F5-AD0C-4926-9221-96E325F34815}" srcOrd="1" destOrd="0" presId="urn:microsoft.com/office/officeart/2005/8/layout/hierarchy2"/>
    <dgm:cxn modelId="{41FC4830-2136-4BC6-A32F-53A553E3A66A}" type="presOf" srcId="{AD617179-8C95-4121-ABCE-C75C72B7F341}" destId="{0DA9E855-F4AA-431B-B790-DCC1834185E8}" srcOrd="0" destOrd="0" presId="urn:microsoft.com/office/officeart/2005/8/layout/hierarchy2"/>
    <dgm:cxn modelId="{34BA6F79-1E61-4BFB-9DF8-BBF3C07A78F3}" srcId="{1688847E-F289-49F4-B017-099F6A73CD33}" destId="{B1976E65-9498-4F5A-B9A4-1EABA1778515}" srcOrd="1" destOrd="0" parTransId="{51958A61-E132-43B8-94FD-2795B4848194}" sibTransId="{2137B661-DE16-44E1-9A18-129E91FDE0B3}"/>
    <dgm:cxn modelId="{BD16FD9D-B424-4A90-B7C6-B9C8A5A87182}" type="presParOf" srcId="{27A7E360-2D15-4DA9-8C60-9F2D93F2FEA0}" destId="{D5DCB21E-8A19-4F39-B38F-8ABC38956B3F}" srcOrd="0" destOrd="0" presId="urn:microsoft.com/office/officeart/2005/8/layout/hierarchy2"/>
    <dgm:cxn modelId="{E0DF0F53-C011-4591-89A8-FCC1BDFE4507}" type="presParOf" srcId="{D5DCB21E-8A19-4F39-B38F-8ABC38956B3F}" destId="{E80F6B35-B254-4A23-A2D2-4601458C281F}" srcOrd="0" destOrd="0" presId="urn:microsoft.com/office/officeart/2005/8/layout/hierarchy2"/>
    <dgm:cxn modelId="{70D070C2-B070-4D8A-BD91-69EDD184F0BF}" type="presParOf" srcId="{D5DCB21E-8A19-4F39-B38F-8ABC38956B3F}" destId="{D89C4679-9DC2-4B36-896E-14CBD0B17ADD}" srcOrd="1" destOrd="0" presId="urn:microsoft.com/office/officeart/2005/8/layout/hierarchy2"/>
    <dgm:cxn modelId="{AC7B0BCE-4ED2-47D1-A8D1-7A5CB4A63E6E}" type="presParOf" srcId="{D89C4679-9DC2-4B36-896E-14CBD0B17ADD}" destId="{0DA9E855-F4AA-431B-B790-DCC1834185E8}" srcOrd="0" destOrd="0" presId="urn:microsoft.com/office/officeart/2005/8/layout/hierarchy2"/>
    <dgm:cxn modelId="{8ABDD3F7-3FC8-46E5-B28E-8952C9DBF687}" type="presParOf" srcId="{0DA9E855-F4AA-431B-B790-DCC1834185E8}" destId="{18AF07BF-F119-4674-970A-28B9AE85848C}" srcOrd="0" destOrd="0" presId="urn:microsoft.com/office/officeart/2005/8/layout/hierarchy2"/>
    <dgm:cxn modelId="{66731B17-55A0-4CE7-85FA-62A875286A22}" type="presParOf" srcId="{D89C4679-9DC2-4B36-896E-14CBD0B17ADD}" destId="{85482F41-5D70-4646-8F67-F23A485B2153}" srcOrd="1" destOrd="0" presId="urn:microsoft.com/office/officeart/2005/8/layout/hierarchy2"/>
    <dgm:cxn modelId="{561B8A74-713A-452A-A988-E7896D8F7370}" type="presParOf" srcId="{85482F41-5D70-4646-8F67-F23A485B2153}" destId="{30223932-87A2-4187-B016-522D489B01A3}" srcOrd="0" destOrd="0" presId="urn:microsoft.com/office/officeart/2005/8/layout/hierarchy2"/>
    <dgm:cxn modelId="{51A98E06-4CF8-47C9-BD0A-2322E635792D}" type="presParOf" srcId="{85482F41-5D70-4646-8F67-F23A485B2153}" destId="{C3ED1AD5-F908-454B-8A1E-C42911C9F111}" srcOrd="1" destOrd="0" presId="urn:microsoft.com/office/officeart/2005/8/layout/hierarchy2"/>
    <dgm:cxn modelId="{B2BF8048-253B-4B8E-B8F3-CF5DC4E553D9}" type="presParOf" srcId="{D89C4679-9DC2-4B36-896E-14CBD0B17ADD}" destId="{47099324-DFD5-4D64-838B-1D572ABCEB51}" srcOrd="2" destOrd="0" presId="urn:microsoft.com/office/officeart/2005/8/layout/hierarchy2"/>
    <dgm:cxn modelId="{0EE25E69-4E21-412E-8045-EFB018B4695A}" type="presParOf" srcId="{47099324-DFD5-4D64-838B-1D572ABCEB51}" destId="{AA05387D-3B17-4397-AA0C-5A38EE588D31}" srcOrd="0" destOrd="0" presId="urn:microsoft.com/office/officeart/2005/8/layout/hierarchy2"/>
    <dgm:cxn modelId="{B5285E75-63A5-40B5-B5B4-82634D306EA8}" type="presParOf" srcId="{D89C4679-9DC2-4B36-896E-14CBD0B17ADD}" destId="{C17E5039-CEC6-4758-8E59-0F306137E302}" srcOrd="3" destOrd="0" presId="urn:microsoft.com/office/officeart/2005/8/layout/hierarchy2"/>
    <dgm:cxn modelId="{71C5854A-3E39-43D5-A639-FB360EF2E4B0}" type="presParOf" srcId="{C17E5039-CEC6-4758-8E59-0F306137E302}" destId="{9DC965D7-12E8-41E2-8DAC-D4E0E0C22CB0}" srcOrd="0" destOrd="0" presId="urn:microsoft.com/office/officeart/2005/8/layout/hierarchy2"/>
    <dgm:cxn modelId="{D352A768-AEEE-49EE-AB57-11CB1D97AE99}" type="presParOf" srcId="{C17E5039-CEC6-4758-8E59-0F306137E302}" destId="{162A5562-75EB-445F-A5C4-77E1EC385E8F}" srcOrd="1" destOrd="0" presId="urn:microsoft.com/office/officeart/2005/8/layout/hierarchy2"/>
    <dgm:cxn modelId="{8E61AB3B-FE65-42EB-A049-13A4B193B60E}" type="presParOf" srcId="{162A5562-75EB-445F-A5C4-77E1EC385E8F}" destId="{CD10C056-97B1-4891-8E78-B66BD5B76905}" srcOrd="0" destOrd="0" presId="urn:microsoft.com/office/officeart/2005/8/layout/hierarchy2"/>
    <dgm:cxn modelId="{E84C5EF4-9B01-4BCC-BD23-C81DD5B39E69}" type="presParOf" srcId="{CD10C056-97B1-4891-8E78-B66BD5B76905}" destId="{679337F5-AD0C-4926-9221-96E325F34815}" srcOrd="0" destOrd="0" presId="urn:microsoft.com/office/officeart/2005/8/layout/hierarchy2"/>
    <dgm:cxn modelId="{357C7BCB-C022-4D3E-8B97-B453DAF3CE2A}" type="presParOf" srcId="{162A5562-75EB-445F-A5C4-77E1EC385E8F}" destId="{04303B62-0783-4077-B5CA-DCBB3BC7B5C8}" srcOrd="1" destOrd="0" presId="urn:microsoft.com/office/officeart/2005/8/layout/hierarchy2"/>
    <dgm:cxn modelId="{52DED220-E90E-4D91-9D12-01229713234A}" type="presParOf" srcId="{04303B62-0783-4077-B5CA-DCBB3BC7B5C8}" destId="{6F01A33D-300A-4EFC-8429-2CF492DF6C38}" srcOrd="0" destOrd="0" presId="urn:microsoft.com/office/officeart/2005/8/layout/hierarchy2"/>
    <dgm:cxn modelId="{93617140-8FF6-4FCF-8BB3-DD8509238E95}" type="presParOf" srcId="{04303B62-0783-4077-B5CA-DCBB3BC7B5C8}" destId="{2E95E028-EB0C-45D9-9091-FB5BCC683BF7}" srcOrd="1" destOrd="0" presId="urn:microsoft.com/office/officeart/2005/8/layout/hierarchy2"/>
    <dgm:cxn modelId="{E299BBF2-B6B5-44CB-897D-6D188192D820}" type="presParOf" srcId="{162A5562-75EB-445F-A5C4-77E1EC385E8F}" destId="{882DB351-11A4-4692-BFE0-DD49264BCD3F}" srcOrd="2" destOrd="0" presId="urn:microsoft.com/office/officeart/2005/8/layout/hierarchy2"/>
    <dgm:cxn modelId="{E69B839C-7E59-4580-A78C-9981D3984785}" type="presParOf" srcId="{882DB351-11A4-4692-BFE0-DD49264BCD3F}" destId="{578D4E5B-0F45-457D-A8D6-9264B939D45A}" srcOrd="0" destOrd="0" presId="urn:microsoft.com/office/officeart/2005/8/layout/hierarchy2"/>
    <dgm:cxn modelId="{53C73AF2-F77F-4D05-B8C4-D6F52284D6F2}" type="presParOf" srcId="{162A5562-75EB-445F-A5C4-77E1EC385E8F}" destId="{00452FF3-31C8-4D56-9BC6-D25C38F937DA}" srcOrd="3" destOrd="0" presId="urn:microsoft.com/office/officeart/2005/8/layout/hierarchy2"/>
    <dgm:cxn modelId="{E18A2B04-B336-428C-9ED4-F84948A3AB8A}" type="presParOf" srcId="{00452FF3-31C8-4D56-9BC6-D25C38F937DA}" destId="{E8251004-2CD2-4E6B-AFE6-06EB542FEF1B}" srcOrd="0" destOrd="0" presId="urn:microsoft.com/office/officeart/2005/8/layout/hierarchy2"/>
    <dgm:cxn modelId="{98B8A1C5-0485-447A-AA34-32957D45A4D9}" type="presParOf" srcId="{00452FF3-31C8-4D56-9BC6-D25C38F937DA}" destId="{2D1E7F2E-D5EC-4F10-BCF8-BB26400808B2}" srcOrd="1" destOrd="0" presId="urn:microsoft.com/office/officeart/2005/8/layout/hierarchy2"/>
    <dgm:cxn modelId="{435A50E8-9E6D-4F15-A0EB-A0A1787FCD7D}" type="presParOf" srcId="{D89C4679-9DC2-4B36-896E-14CBD0B17ADD}" destId="{7270A3B5-39BE-4553-9090-BC431B2C902F}" srcOrd="4" destOrd="0" presId="urn:microsoft.com/office/officeart/2005/8/layout/hierarchy2"/>
    <dgm:cxn modelId="{5EA71381-711F-474E-87F2-FA7D3A6F471C}" type="presParOf" srcId="{7270A3B5-39BE-4553-9090-BC431B2C902F}" destId="{12B73D88-0B16-446F-A41F-23D5C7F2B538}" srcOrd="0" destOrd="0" presId="urn:microsoft.com/office/officeart/2005/8/layout/hierarchy2"/>
    <dgm:cxn modelId="{CBC3596B-1565-498D-92AB-E021775B0C87}" type="presParOf" srcId="{D89C4679-9DC2-4B36-896E-14CBD0B17ADD}" destId="{7AFC38BF-1148-42D4-B792-F18907B25A2A}" srcOrd="5" destOrd="0" presId="urn:microsoft.com/office/officeart/2005/8/layout/hierarchy2"/>
    <dgm:cxn modelId="{493C6B82-2AAB-4F04-BE04-A8B94A9F36B5}" type="presParOf" srcId="{7AFC38BF-1148-42D4-B792-F18907B25A2A}" destId="{0FBC68D0-278E-484A-951E-29AD35AE4F05}" srcOrd="0" destOrd="0" presId="urn:microsoft.com/office/officeart/2005/8/layout/hierarchy2"/>
    <dgm:cxn modelId="{338957C8-F6F2-4C7A-9F0C-94066DB4E1F0}" type="presParOf" srcId="{7AFC38BF-1148-42D4-B792-F18907B25A2A}" destId="{5CF2A7D4-8BF7-4223-9E89-157F31EC92DD}" srcOrd="1" destOrd="0" presId="urn:microsoft.com/office/officeart/2005/8/layout/hierarchy2"/>
    <dgm:cxn modelId="{E687F5F3-AC28-48CC-85A1-27BE564DC768}" type="presParOf" srcId="{5CF2A7D4-8BF7-4223-9E89-157F31EC92DD}" destId="{43494E9E-351F-471F-85C7-8E99BA95ACD4}" srcOrd="0" destOrd="0" presId="urn:microsoft.com/office/officeart/2005/8/layout/hierarchy2"/>
    <dgm:cxn modelId="{121994F1-6322-4BE8-8CF9-83522FD53650}" type="presParOf" srcId="{43494E9E-351F-471F-85C7-8E99BA95ACD4}" destId="{3ED0D8A6-5575-42F6-9F02-238F43AAE9D2}" srcOrd="0" destOrd="0" presId="urn:microsoft.com/office/officeart/2005/8/layout/hierarchy2"/>
    <dgm:cxn modelId="{B080E994-A99A-4D64-8EEF-C5ED5DE19E26}" type="presParOf" srcId="{5CF2A7D4-8BF7-4223-9E89-157F31EC92DD}" destId="{B422946D-449A-47BD-8103-E5BAAEBC78EA}" srcOrd="1" destOrd="0" presId="urn:microsoft.com/office/officeart/2005/8/layout/hierarchy2"/>
    <dgm:cxn modelId="{E7B0767D-059C-4D8A-80EB-8E8F8E80F272}" type="presParOf" srcId="{B422946D-449A-47BD-8103-E5BAAEBC78EA}" destId="{31C67E7B-A1BC-4652-95D4-4524E352A430}" srcOrd="0" destOrd="0" presId="urn:microsoft.com/office/officeart/2005/8/layout/hierarchy2"/>
    <dgm:cxn modelId="{4A91875F-E742-42C4-BEB8-072348BE3272}" type="presParOf" srcId="{B422946D-449A-47BD-8103-E5BAAEBC78EA}" destId="{8C1F0C91-92F6-45EA-B1FD-3F6CFF22EF17}" srcOrd="1" destOrd="0" presId="urn:microsoft.com/office/officeart/2005/8/layout/hierarchy2"/>
    <dgm:cxn modelId="{2AC0E5E9-792C-477A-8F24-0BDF5CAB5681}" type="presParOf" srcId="{5CF2A7D4-8BF7-4223-9E89-157F31EC92DD}" destId="{364CA7D6-D46B-47A4-A152-8EB1C63C4B6C}" srcOrd="2" destOrd="0" presId="urn:microsoft.com/office/officeart/2005/8/layout/hierarchy2"/>
    <dgm:cxn modelId="{F18BE112-B0C7-482D-B6CC-F5F739301CBD}" type="presParOf" srcId="{364CA7D6-D46B-47A4-A152-8EB1C63C4B6C}" destId="{DB73DB32-B4E4-45EB-AA52-92BFFB5096A8}" srcOrd="0" destOrd="0" presId="urn:microsoft.com/office/officeart/2005/8/layout/hierarchy2"/>
    <dgm:cxn modelId="{B1A5F7B8-95F9-4057-AC67-993E5D454890}" type="presParOf" srcId="{5CF2A7D4-8BF7-4223-9E89-157F31EC92DD}" destId="{12AD171C-5DDF-49ED-9333-F66ABCD6D646}" srcOrd="3" destOrd="0" presId="urn:microsoft.com/office/officeart/2005/8/layout/hierarchy2"/>
    <dgm:cxn modelId="{12614DBC-FA7F-41CF-88E1-9036C96FA048}" type="presParOf" srcId="{12AD171C-5DDF-49ED-9333-F66ABCD6D646}" destId="{08A4B4A7-6859-44C3-A7DA-F6B3B8DAED71}" srcOrd="0" destOrd="0" presId="urn:microsoft.com/office/officeart/2005/8/layout/hierarchy2"/>
    <dgm:cxn modelId="{0F82AF63-86AB-48DF-8874-42E37500AC53}" type="presParOf" srcId="{12AD171C-5DDF-49ED-9333-F66ABCD6D646}" destId="{2F64E9C7-6B3F-4CB2-BA8E-8283E52D7DB2}" srcOrd="1" destOrd="0" presId="urn:microsoft.com/office/officeart/2005/8/layout/hierarchy2"/>
  </dgm:cxnLst>
  <dgm:bg/>
  <dgm:whole/>
</dgm:dataModel>
</file>

<file path=ppt/diagrams/data3.xml><?xml version="1.0" encoding="utf-8"?>
<dgm:dataModel xmlns:dgm="http://schemas.openxmlformats.org/drawingml/2006/diagram" xmlns:a="http://schemas.openxmlformats.org/drawingml/2006/main">
  <dgm:ptLst>
    <dgm:pt modelId="{140F9DE0-FD4E-43F8-81C4-6E52E1BCC45E}" type="doc">
      <dgm:prSet loTypeId="urn:microsoft.com/office/officeart/2005/8/layout/chart3" loCatId="relationship" qsTypeId="urn:microsoft.com/office/officeart/2005/8/quickstyle/simple1" qsCatId="simple" csTypeId="urn:microsoft.com/office/officeart/2005/8/colors/colorful1" csCatId="colorful" phldr="1"/>
      <dgm:spPr/>
      <dgm:t>
        <a:bodyPr/>
        <a:lstStyle/>
        <a:p>
          <a:endParaRPr lang="zh-CN" altLang="en-US"/>
        </a:p>
      </dgm:t>
    </dgm:pt>
    <dgm:pt modelId="{D566F07F-0812-40FA-A40D-41919AC80B7F}">
      <dgm:prSet/>
      <dgm:spPr/>
      <dgm:t>
        <a:bodyPr/>
        <a:lstStyle/>
        <a:p>
          <a:pPr rtl="0"/>
          <a:r>
            <a:rPr lang="zh-CN" smtClean="0"/>
            <a:t>化学药品</a:t>
          </a:r>
          <a:endParaRPr lang="en-US" altLang="zh-CN" smtClean="0"/>
        </a:p>
        <a:p>
          <a:pPr rtl="0"/>
          <a:r>
            <a:rPr lang="zh-CN" altLang="en-US" smtClean="0"/>
            <a:t>与</a:t>
          </a:r>
          <a:r>
            <a:rPr lang="zh-CN" smtClean="0"/>
            <a:t>抗生素</a:t>
          </a:r>
          <a:endParaRPr lang="en-US" altLang="zh-CN" smtClean="0"/>
        </a:p>
        <a:p>
          <a:pPr rtl="0"/>
          <a:r>
            <a:rPr lang="zh-CN" altLang="en-US" smtClean="0"/>
            <a:t>（正文一）</a:t>
          </a:r>
          <a:endParaRPr lang="en-US"/>
        </a:p>
      </dgm:t>
    </dgm:pt>
    <dgm:pt modelId="{7E0FE82B-D756-45B6-BED1-800BEA851108}" type="parTrans" cxnId="{92E36E4B-B8F8-4BFC-B4FC-B6B92E85A96D}">
      <dgm:prSet/>
      <dgm:spPr/>
      <dgm:t>
        <a:bodyPr/>
        <a:lstStyle/>
        <a:p>
          <a:endParaRPr lang="zh-CN" altLang="en-US"/>
        </a:p>
      </dgm:t>
    </dgm:pt>
    <dgm:pt modelId="{5D1E630D-A17B-4CA7-912D-A1A6AE013317}" type="sibTrans" cxnId="{92E36E4B-B8F8-4BFC-B4FC-B6B92E85A96D}">
      <dgm:prSet/>
      <dgm:spPr/>
      <dgm:t>
        <a:bodyPr/>
        <a:lstStyle/>
        <a:p>
          <a:endParaRPr lang="zh-CN" altLang="en-US"/>
        </a:p>
      </dgm:t>
    </dgm:pt>
    <dgm:pt modelId="{938273AD-80B6-47FE-B88C-767119C4FB2F}">
      <dgm:prSet/>
      <dgm:spPr/>
      <dgm:t>
        <a:bodyPr/>
        <a:lstStyle/>
        <a:p>
          <a:pPr rtl="0"/>
          <a:r>
            <a:rPr lang="zh-CN" smtClean="0"/>
            <a:t>辅料</a:t>
          </a:r>
          <a:endParaRPr lang="en-US" altLang="zh-CN" smtClean="0"/>
        </a:p>
        <a:p>
          <a:pPr rtl="0"/>
          <a:r>
            <a:rPr lang="zh-CN" altLang="en-US" smtClean="0"/>
            <a:t>（正文二）</a:t>
          </a:r>
          <a:endParaRPr lang="en-US"/>
        </a:p>
      </dgm:t>
    </dgm:pt>
    <dgm:pt modelId="{C054B04A-D29C-47D8-BB4F-98D89B264764}" type="parTrans" cxnId="{F4DA2E4E-207F-45F2-9A51-09A5A7D474FE}">
      <dgm:prSet/>
      <dgm:spPr/>
      <dgm:t>
        <a:bodyPr/>
        <a:lstStyle/>
        <a:p>
          <a:endParaRPr lang="zh-CN" altLang="en-US"/>
        </a:p>
      </dgm:t>
    </dgm:pt>
    <dgm:pt modelId="{A94B2382-C35F-458E-B1DC-963C1C792F1B}" type="sibTrans" cxnId="{F4DA2E4E-207F-45F2-9A51-09A5A7D474FE}">
      <dgm:prSet/>
      <dgm:spPr/>
      <dgm:t>
        <a:bodyPr/>
        <a:lstStyle/>
        <a:p>
          <a:endParaRPr lang="zh-CN" altLang="en-US"/>
        </a:p>
      </dgm:t>
    </dgm:pt>
    <dgm:pt modelId="{282B5461-833D-44EE-8673-09FA6D05E159}">
      <dgm:prSet/>
      <dgm:spPr/>
      <dgm:t>
        <a:bodyPr/>
        <a:lstStyle/>
        <a:p>
          <a:pPr rtl="0"/>
          <a:r>
            <a:rPr lang="zh-CN" smtClean="0"/>
            <a:t>附录</a:t>
          </a:r>
          <a:r>
            <a:rPr lang="en-US" altLang="zh-CN" smtClean="0"/>
            <a:t>/</a:t>
          </a:r>
          <a:r>
            <a:rPr lang="zh-CN" altLang="en-US" smtClean="0"/>
            <a:t>凡例</a:t>
          </a:r>
          <a:endParaRPr lang="en-US"/>
        </a:p>
      </dgm:t>
    </dgm:pt>
    <dgm:pt modelId="{182445B5-32E1-42B8-8F04-E9EA3156850D}" type="parTrans" cxnId="{A9648FCB-ABA5-49CB-B38C-D97A7CABE3FA}">
      <dgm:prSet/>
      <dgm:spPr/>
      <dgm:t>
        <a:bodyPr/>
        <a:lstStyle/>
        <a:p>
          <a:endParaRPr lang="zh-CN" altLang="en-US"/>
        </a:p>
      </dgm:t>
    </dgm:pt>
    <dgm:pt modelId="{B5A53EF7-ADE3-4B45-9ECF-9D8673C1B536}" type="sibTrans" cxnId="{A9648FCB-ABA5-49CB-B38C-D97A7CABE3FA}">
      <dgm:prSet/>
      <dgm:spPr/>
      <dgm:t>
        <a:bodyPr/>
        <a:lstStyle/>
        <a:p>
          <a:endParaRPr lang="zh-CN" altLang="en-US"/>
        </a:p>
      </dgm:t>
    </dgm:pt>
    <dgm:pt modelId="{85A932B9-7431-4411-8804-4217603FC3D6}" type="pres">
      <dgm:prSet presAssocID="{140F9DE0-FD4E-43F8-81C4-6E52E1BCC45E}" presName="compositeShape" presStyleCnt="0">
        <dgm:presLayoutVars>
          <dgm:chMax val="7"/>
          <dgm:dir/>
          <dgm:resizeHandles val="exact"/>
        </dgm:presLayoutVars>
      </dgm:prSet>
      <dgm:spPr/>
      <dgm:t>
        <a:bodyPr/>
        <a:lstStyle/>
        <a:p>
          <a:endParaRPr lang="zh-CN" altLang="en-US"/>
        </a:p>
      </dgm:t>
    </dgm:pt>
    <dgm:pt modelId="{6429FE44-DD11-44F1-B313-E8B31936A2C1}" type="pres">
      <dgm:prSet presAssocID="{140F9DE0-FD4E-43F8-81C4-6E52E1BCC45E}" presName="wedge1" presStyleLbl="node1" presStyleIdx="0" presStyleCnt="3" custScaleX="100072" custScaleY="102543"/>
      <dgm:spPr/>
      <dgm:t>
        <a:bodyPr/>
        <a:lstStyle/>
        <a:p>
          <a:endParaRPr lang="zh-CN" altLang="en-US"/>
        </a:p>
      </dgm:t>
    </dgm:pt>
    <dgm:pt modelId="{4E3767A0-49C9-4F5B-A288-76651949CC0E}" type="pres">
      <dgm:prSet presAssocID="{140F9DE0-FD4E-43F8-81C4-6E52E1BCC45E}" presName="wedge1Tx" presStyleLbl="node1" presStyleIdx="0" presStyleCnt="3">
        <dgm:presLayoutVars>
          <dgm:chMax val="0"/>
          <dgm:chPref val="0"/>
          <dgm:bulletEnabled val="1"/>
        </dgm:presLayoutVars>
      </dgm:prSet>
      <dgm:spPr/>
      <dgm:t>
        <a:bodyPr/>
        <a:lstStyle/>
        <a:p>
          <a:endParaRPr lang="zh-CN" altLang="en-US"/>
        </a:p>
      </dgm:t>
    </dgm:pt>
    <dgm:pt modelId="{3E3374ED-0447-44BB-BE4C-6FE7DEC7257B}" type="pres">
      <dgm:prSet presAssocID="{140F9DE0-FD4E-43F8-81C4-6E52E1BCC45E}" presName="wedge2" presStyleLbl="node1" presStyleIdx="1" presStyleCnt="3"/>
      <dgm:spPr/>
      <dgm:t>
        <a:bodyPr/>
        <a:lstStyle/>
        <a:p>
          <a:endParaRPr lang="zh-CN" altLang="en-US"/>
        </a:p>
      </dgm:t>
    </dgm:pt>
    <dgm:pt modelId="{FF72F18E-28B8-4E8A-9E02-15D5DED2800A}" type="pres">
      <dgm:prSet presAssocID="{140F9DE0-FD4E-43F8-81C4-6E52E1BCC45E}" presName="wedge2Tx" presStyleLbl="node1" presStyleIdx="1" presStyleCnt="3">
        <dgm:presLayoutVars>
          <dgm:chMax val="0"/>
          <dgm:chPref val="0"/>
          <dgm:bulletEnabled val="1"/>
        </dgm:presLayoutVars>
      </dgm:prSet>
      <dgm:spPr/>
      <dgm:t>
        <a:bodyPr/>
        <a:lstStyle/>
        <a:p>
          <a:endParaRPr lang="zh-CN" altLang="en-US"/>
        </a:p>
      </dgm:t>
    </dgm:pt>
    <dgm:pt modelId="{F385B422-A0AF-44A7-B7B6-8F13CA3BEE8D}" type="pres">
      <dgm:prSet presAssocID="{140F9DE0-FD4E-43F8-81C4-6E52E1BCC45E}" presName="wedge3" presStyleLbl="node1" presStyleIdx="2" presStyleCnt="3"/>
      <dgm:spPr/>
      <dgm:t>
        <a:bodyPr/>
        <a:lstStyle/>
        <a:p>
          <a:endParaRPr lang="zh-CN" altLang="en-US"/>
        </a:p>
      </dgm:t>
    </dgm:pt>
    <dgm:pt modelId="{E2E32E88-2F73-43C0-B6B5-76A951EEA7F9}" type="pres">
      <dgm:prSet presAssocID="{140F9DE0-FD4E-43F8-81C4-6E52E1BCC45E}" presName="wedge3Tx" presStyleLbl="node1" presStyleIdx="2" presStyleCnt="3">
        <dgm:presLayoutVars>
          <dgm:chMax val="0"/>
          <dgm:chPref val="0"/>
          <dgm:bulletEnabled val="1"/>
        </dgm:presLayoutVars>
      </dgm:prSet>
      <dgm:spPr/>
      <dgm:t>
        <a:bodyPr/>
        <a:lstStyle/>
        <a:p>
          <a:endParaRPr lang="zh-CN" altLang="en-US"/>
        </a:p>
      </dgm:t>
    </dgm:pt>
  </dgm:ptLst>
  <dgm:cxnLst>
    <dgm:cxn modelId="{A9648FCB-ABA5-49CB-B38C-D97A7CABE3FA}" srcId="{140F9DE0-FD4E-43F8-81C4-6E52E1BCC45E}" destId="{282B5461-833D-44EE-8673-09FA6D05E159}" srcOrd="2" destOrd="0" parTransId="{182445B5-32E1-42B8-8F04-E9EA3156850D}" sibTransId="{B5A53EF7-ADE3-4B45-9ECF-9D8673C1B536}"/>
    <dgm:cxn modelId="{144CB183-BDC6-423D-87EC-3156D61BFD42}" type="presOf" srcId="{D566F07F-0812-40FA-A40D-41919AC80B7F}" destId="{6429FE44-DD11-44F1-B313-E8B31936A2C1}" srcOrd="0" destOrd="0" presId="urn:microsoft.com/office/officeart/2005/8/layout/chart3"/>
    <dgm:cxn modelId="{F4DA2E4E-207F-45F2-9A51-09A5A7D474FE}" srcId="{140F9DE0-FD4E-43F8-81C4-6E52E1BCC45E}" destId="{938273AD-80B6-47FE-B88C-767119C4FB2F}" srcOrd="1" destOrd="0" parTransId="{C054B04A-D29C-47D8-BB4F-98D89B264764}" sibTransId="{A94B2382-C35F-458E-B1DC-963C1C792F1B}"/>
    <dgm:cxn modelId="{A476E2ED-2094-4A09-B3FF-9CCF441C73BD}" type="presOf" srcId="{938273AD-80B6-47FE-B88C-767119C4FB2F}" destId="{3E3374ED-0447-44BB-BE4C-6FE7DEC7257B}" srcOrd="0" destOrd="0" presId="urn:microsoft.com/office/officeart/2005/8/layout/chart3"/>
    <dgm:cxn modelId="{AAE43EF7-E4F1-4081-9E57-16DDA5430B50}" type="presOf" srcId="{D566F07F-0812-40FA-A40D-41919AC80B7F}" destId="{4E3767A0-49C9-4F5B-A288-76651949CC0E}" srcOrd="1" destOrd="0" presId="urn:microsoft.com/office/officeart/2005/8/layout/chart3"/>
    <dgm:cxn modelId="{0EBEEAD8-35C4-49AF-8F77-F8A66FEB8426}" type="presOf" srcId="{282B5461-833D-44EE-8673-09FA6D05E159}" destId="{F385B422-A0AF-44A7-B7B6-8F13CA3BEE8D}" srcOrd="0" destOrd="0" presId="urn:microsoft.com/office/officeart/2005/8/layout/chart3"/>
    <dgm:cxn modelId="{92E36E4B-B8F8-4BFC-B4FC-B6B92E85A96D}" srcId="{140F9DE0-FD4E-43F8-81C4-6E52E1BCC45E}" destId="{D566F07F-0812-40FA-A40D-41919AC80B7F}" srcOrd="0" destOrd="0" parTransId="{7E0FE82B-D756-45B6-BED1-800BEA851108}" sibTransId="{5D1E630D-A17B-4CA7-912D-A1A6AE013317}"/>
    <dgm:cxn modelId="{CB4FF837-9AE3-45F8-9C6B-0B97A65CE76E}" type="presOf" srcId="{282B5461-833D-44EE-8673-09FA6D05E159}" destId="{E2E32E88-2F73-43C0-B6B5-76A951EEA7F9}" srcOrd="1" destOrd="0" presId="urn:microsoft.com/office/officeart/2005/8/layout/chart3"/>
    <dgm:cxn modelId="{762402BA-CF60-46AB-BF64-E61F499D0312}" type="presOf" srcId="{938273AD-80B6-47FE-B88C-767119C4FB2F}" destId="{FF72F18E-28B8-4E8A-9E02-15D5DED2800A}" srcOrd="1" destOrd="0" presId="urn:microsoft.com/office/officeart/2005/8/layout/chart3"/>
    <dgm:cxn modelId="{D5886D7E-21DC-4D25-85B0-E7B316AB6544}" type="presOf" srcId="{140F9DE0-FD4E-43F8-81C4-6E52E1BCC45E}" destId="{85A932B9-7431-4411-8804-4217603FC3D6}" srcOrd="0" destOrd="0" presId="urn:microsoft.com/office/officeart/2005/8/layout/chart3"/>
    <dgm:cxn modelId="{EFEA827E-ACBF-42C5-B232-88ADFA21F331}" type="presParOf" srcId="{85A932B9-7431-4411-8804-4217603FC3D6}" destId="{6429FE44-DD11-44F1-B313-E8B31936A2C1}" srcOrd="0" destOrd="0" presId="urn:microsoft.com/office/officeart/2005/8/layout/chart3"/>
    <dgm:cxn modelId="{65C245C1-1A25-4A14-B608-464902CC68FF}" type="presParOf" srcId="{85A932B9-7431-4411-8804-4217603FC3D6}" destId="{4E3767A0-49C9-4F5B-A288-76651949CC0E}" srcOrd="1" destOrd="0" presId="urn:microsoft.com/office/officeart/2005/8/layout/chart3"/>
    <dgm:cxn modelId="{5DDB6048-29BE-4A9F-9DA9-226D4A66CD8C}" type="presParOf" srcId="{85A932B9-7431-4411-8804-4217603FC3D6}" destId="{3E3374ED-0447-44BB-BE4C-6FE7DEC7257B}" srcOrd="2" destOrd="0" presId="urn:microsoft.com/office/officeart/2005/8/layout/chart3"/>
    <dgm:cxn modelId="{98E7E9C5-6944-453F-B29C-384C60E02EFF}" type="presParOf" srcId="{85A932B9-7431-4411-8804-4217603FC3D6}" destId="{FF72F18E-28B8-4E8A-9E02-15D5DED2800A}" srcOrd="3" destOrd="0" presId="urn:microsoft.com/office/officeart/2005/8/layout/chart3"/>
    <dgm:cxn modelId="{9C26930A-6065-4390-B40D-252F912B05E6}" type="presParOf" srcId="{85A932B9-7431-4411-8804-4217603FC3D6}" destId="{F385B422-A0AF-44A7-B7B6-8F13CA3BEE8D}" srcOrd="4" destOrd="0" presId="urn:microsoft.com/office/officeart/2005/8/layout/chart3"/>
    <dgm:cxn modelId="{C67F904E-BF6E-4491-BBA2-10260DC56E11}" type="presParOf" srcId="{85A932B9-7431-4411-8804-4217603FC3D6}" destId="{E2E32E88-2F73-43C0-B6B5-76A951EEA7F9}" srcOrd="5" destOrd="0" presId="urn:microsoft.com/office/officeart/2005/8/layout/chart3"/>
  </dgm:cxnLst>
  <dgm:bg/>
  <dgm:whole/>
</dgm:dataModel>
</file>

<file path=ppt/diagrams/data4.xml><?xml version="1.0" encoding="utf-8"?>
<dgm:dataModel xmlns:dgm="http://schemas.openxmlformats.org/drawingml/2006/diagram" xmlns:a="http://schemas.openxmlformats.org/drawingml/2006/main">
  <dgm:ptLst>
    <dgm:pt modelId="{F88D9F47-1C1E-4615-9850-5C94152687F6}"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zh-CN" altLang="en-US"/>
        </a:p>
      </dgm:t>
    </dgm:pt>
    <dgm:pt modelId="{E296BADE-E9D9-44DF-9E79-B0F291886209}">
      <dgm:prSet custT="1"/>
      <dgm:spPr/>
      <dgm:t>
        <a:bodyPr/>
        <a:lstStyle/>
        <a:p>
          <a:pPr rtl="0"/>
          <a:r>
            <a:rPr lang="zh-CN" sz="2800" b="1" smtClean="0">
              <a:latin typeface="华文中宋" pitchFamily="2" charset="-122"/>
              <a:ea typeface="华文中宋" pitchFamily="2" charset="-122"/>
            </a:rPr>
            <a:t>化学药品</a:t>
          </a:r>
          <a:r>
            <a:rPr lang="en-US" altLang="zh-CN" sz="2800" b="1" smtClean="0">
              <a:latin typeface="华文中宋" pitchFamily="2" charset="-122"/>
              <a:ea typeface="华文中宋" pitchFamily="2" charset="-122"/>
            </a:rPr>
            <a:t>      </a:t>
          </a:r>
          <a:r>
            <a:rPr lang="zh-CN" altLang="en-US" sz="2800" b="1" smtClean="0">
              <a:latin typeface="华文中宋" pitchFamily="2" charset="-122"/>
              <a:ea typeface="华文中宋" pitchFamily="2" charset="-122"/>
            </a:rPr>
            <a:t>和</a:t>
          </a:r>
          <a:r>
            <a:rPr lang="zh-CN" sz="2800" b="1" smtClean="0">
              <a:latin typeface="华文中宋" pitchFamily="2" charset="-122"/>
              <a:ea typeface="华文中宋" pitchFamily="2" charset="-122"/>
            </a:rPr>
            <a:t>抗生素</a:t>
          </a:r>
          <a:endParaRPr lang="en-US" sz="2800" b="1">
            <a:latin typeface="华文中宋" pitchFamily="2" charset="-122"/>
            <a:ea typeface="华文中宋" pitchFamily="2" charset="-122"/>
          </a:endParaRPr>
        </a:p>
      </dgm:t>
    </dgm:pt>
    <dgm:pt modelId="{08B6C235-BA08-453B-82E3-56E3C0576DA7}" type="parTrans" cxnId="{3D9795EB-7907-4225-A193-E0B1FEA4D6D2}">
      <dgm:prSet/>
      <dgm:spPr/>
      <dgm:t>
        <a:bodyPr/>
        <a:lstStyle/>
        <a:p>
          <a:endParaRPr lang="zh-CN" altLang="en-US"/>
        </a:p>
      </dgm:t>
    </dgm:pt>
    <dgm:pt modelId="{0287979F-F6F9-4C7E-86E1-3914347D5DCC}" type="sibTrans" cxnId="{3D9795EB-7907-4225-A193-E0B1FEA4D6D2}">
      <dgm:prSet/>
      <dgm:spPr/>
      <dgm:t>
        <a:bodyPr/>
        <a:lstStyle/>
        <a:p>
          <a:endParaRPr lang="zh-CN" altLang="en-US"/>
        </a:p>
      </dgm:t>
    </dgm:pt>
    <dgm:pt modelId="{E20A907B-2C2B-451A-8DE3-4C07D11CED97}">
      <dgm:prSet custT="1"/>
      <dgm:spPr>
        <a:solidFill>
          <a:schemeClr val="accent3">
            <a:lumMod val="60000"/>
            <a:lumOff val="40000"/>
            <a:alpha val="90000"/>
          </a:schemeClr>
        </a:solidFill>
      </dgm:spPr>
      <dgm:t>
        <a:bodyPr/>
        <a:lstStyle/>
        <a:p>
          <a:pPr algn="ctr" rtl="0"/>
          <a:r>
            <a:rPr lang="en-US" sz="2200" b="1" smtClean="0">
              <a:latin typeface="华文中宋" pitchFamily="2" charset="-122"/>
              <a:ea typeface="华文中宋" pitchFamily="2" charset="-122"/>
            </a:rPr>
            <a:t>提供安全使用兽药的法定依据	</a:t>
          </a:r>
          <a:endParaRPr lang="zh-CN" sz="2200" b="1" i="1">
            <a:latin typeface="华文中宋" pitchFamily="2" charset="-122"/>
            <a:ea typeface="华文中宋" pitchFamily="2" charset="-122"/>
          </a:endParaRPr>
        </a:p>
      </dgm:t>
    </dgm:pt>
    <dgm:pt modelId="{434E5951-0A02-44E0-B928-CC0767658AFF}" type="parTrans" cxnId="{2A6E7484-E12A-4EA0-B054-482DD43D5CA1}">
      <dgm:prSet/>
      <dgm:spPr/>
      <dgm:t>
        <a:bodyPr/>
        <a:lstStyle/>
        <a:p>
          <a:endParaRPr lang="zh-CN" altLang="en-US"/>
        </a:p>
      </dgm:t>
    </dgm:pt>
    <dgm:pt modelId="{0F63A628-01A6-4B02-8B7F-5F7E12145D81}" type="sibTrans" cxnId="{2A6E7484-E12A-4EA0-B054-482DD43D5CA1}">
      <dgm:prSet/>
      <dgm:spPr/>
      <dgm:t>
        <a:bodyPr/>
        <a:lstStyle/>
        <a:p>
          <a:endParaRPr lang="zh-CN" altLang="en-US"/>
        </a:p>
      </dgm:t>
    </dgm:pt>
    <dgm:pt modelId="{7F635B8C-E999-494C-8C13-E2E423C39BDC}">
      <dgm:prSet custT="1"/>
      <dgm:spPr>
        <a:solidFill>
          <a:schemeClr val="accent3">
            <a:lumMod val="60000"/>
            <a:lumOff val="40000"/>
            <a:alpha val="90000"/>
          </a:schemeClr>
        </a:solidFill>
      </dgm:spPr>
      <dgm:t>
        <a:bodyPr/>
        <a:lstStyle/>
        <a:p>
          <a:pPr rtl="0"/>
          <a:r>
            <a:rPr lang="en-US" sz="2400" b="1" smtClean="0">
              <a:latin typeface="华文中宋" pitchFamily="2" charset="-122"/>
              <a:ea typeface="华文中宋" pitchFamily="2" charset="-122"/>
            </a:rPr>
            <a:t>品种的进一步扩大</a:t>
          </a:r>
          <a:r>
            <a:rPr lang="en-US" sz="2300" b="1" smtClean="0">
              <a:latin typeface="华文中宋" pitchFamily="2" charset="-122"/>
              <a:ea typeface="华文中宋" pitchFamily="2" charset="-122"/>
            </a:rPr>
            <a:t>	</a:t>
          </a:r>
          <a:endParaRPr lang="zh-CN" sz="2300" b="1" i="1">
            <a:latin typeface="华文中宋" pitchFamily="2" charset="-122"/>
            <a:ea typeface="华文中宋" pitchFamily="2" charset="-122"/>
          </a:endParaRPr>
        </a:p>
      </dgm:t>
    </dgm:pt>
    <dgm:pt modelId="{2F1AA587-15EE-4209-8341-4A4B8533FDA7}" type="parTrans" cxnId="{CDC55EBF-324B-4701-AF34-EE9AFAF2C9D4}">
      <dgm:prSet/>
      <dgm:spPr/>
      <dgm:t>
        <a:bodyPr/>
        <a:lstStyle/>
        <a:p>
          <a:endParaRPr lang="zh-CN" altLang="en-US"/>
        </a:p>
      </dgm:t>
    </dgm:pt>
    <dgm:pt modelId="{D12FB735-8CEE-4928-933F-CE09AF0CB227}" type="sibTrans" cxnId="{CDC55EBF-324B-4701-AF34-EE9AFAF2C9D4}">
      <dgm:prSet/>
      <dgm:spPr/>
      <dgm:t>
        <a:bodyPr/>
        <a:lstStyle/>
        <a:p>
          <a:endParaRPr lang="zh-CN" altLang="en-US"/>
        </a:p>
      </dgm:t>
    </dgm:pt>
    <dgm:pt modelId="{F30A3B4E-6F14-4A4A-8B43-D03F11328259}">
      <dgm:prSet custT="1"/>
      <dgm:spPr>
        <a:solidFill>
          <a:schemeClr val="accent3">
            <a:lumMod val="60000"/>
            <a:lumOff val="40000"/>
            <a:alpha val="90000"/>
          </a:schemeClr>
        </a:solidFill>
      </dgm:spPr>
      <dgm:t>
        <a:bodyPr/>
        <a:lstStyle/>
        <a:p>
          <a:pPr rtl="0"/>
          <a:r>
            <a:rPr lang="en-US" sz="2400" b="1" smtClean="0">
              <a:latin typeface="华文中宋" pitchFamily="2" charset="-122"/>
              <a:ea typeface="华文中宋" pitchFamily="2" charset="-122"/>
            </a:rPr>
            <a:t>原有品种</a:t>
          </a:r>
          <a:r>
            <a:rPr lang="zh-CN" sz="2400" b="1" smtClean="0">
              <a:latin typeface="华文中宋" pitchFamily="2" charset="-122"/>
              <a:ea typeface="华文中宋" pitchFamily="2" charset="-122"/>
            </a:rPr>
            <a:t>的</a:t>
          </a:r>
          <a:r>
            <a:rPr lang="en-US" sz="2400" b="1" smtClean="0">
              <a:latin typeface="华文中宋" pitchFamily="2" charset="-122"/>
              <a:ea typeface="华文中宋" pitchFamily="2" charset="-122"/>
            </a:rPr>
            <a:t>修订	</a:t>
          </a:r>
          <a:endParaRPr lang="zh-CN" sz="2400" b="1" i="1">
            <a:latin typeface="华文中宋" pitchFamily="2" charset="-122"/>
            <a:ea typeface="华文中宋" pitchFamily="2" charset="-122"/>
          </a:endParaRPr>
        </a:p>
      </dgm:t>
    </dgm:pt>
    <dgm:pt modelId="{3CA20B0E-2FFC-4DFE-AD04-B2562A5F5B84}" type="parTrans" cxnId="{1B5F2A58-8C14-4DDA-83F5-CD06E26DA681}">
      <dgm:prSet/>
      <dgm:spPr/>
      <dgm:t>
        <a:bodyPr/>
        <a:lstStyle/>
        <a:p>
          <a:endParaRPr lang="zh-CN" altLang="en-US"/>
        </a:p>
      </dgm:t>
    </dgm:pt>
    <dgm:pt modelId="{7EC3700D-1ADF-4015-87F7-5CB35C0B8130}" type="sibTrans" cxnId="{1B5F2A58-8C14-4DDA-83F5-CD06E26DA681}">
      <dgm:prSet/>
      <dgm:spPr/>
      <dgm:t>
        <a:bodyPr/>
        <a:lstStyle/>
        <a:p>
          <a:endParaRPr lang="zh-CN" altLang="en-US"/>
        </a:p>
      </dgm:t>
    </dgm:pt>
    <dgm:pt modelId="{DCCB7AAF-2F75-4054-BF66-A463E6DDED88}">
      <dgm:prSet custT="1"/>
      <dgm:spPr/>
      <dgm:t>
        <a:bodyPr/>
        <a:lstStyle/>
        <a:p>
          <a:pPr rtl="0"/>
          <a:r>
            <a:rPr lang="en-US" sz="2800" b="1" smtClean="0">
              <a:latin typeface="华文中宋" pitchFamily="2" charset="-122"/>
              <a:ea typeface="华文中宋" pitchFamily="2" charset="-122"/>
            </a:rPr>
            <a:t>辅  料</a:t>
          </a:r>
          <a:endParaRPr lang="zh-CN" sz="2800" b="1">
            <a:latin typeface="华文中宋" pitchFamily="2" charset="-122"/>
            <a:ea typeface="华文中宋" pitchFamily="2" charset="-122"/>
          </a:endParaRPr>
        </a:p>
      </dgm:t>
    </dgm:pt>
    <dgm:pt modelId="{57B84E64-3747-489C-8176-A5B516BFA455}" type="parTrans" cxnId="{7F3C548A-0A6D-4932-AD0D-59AE0E9363B8}">
      <dgm:prSet/>
      <dgm:spPr/>
      <dgm:t>
        <a:bodyPr/>
        <a:lstStyle/>
        <a:p>
          <a:endParaRPr lang="zh-CN" altLang="en-US"/>
        </a:p>
      </dgm:t>
    </dgm:pt>
    <dgm:pt modelId="{348B90DD-71C2-4133-93BA-F6D9F47EE14C}" type="sibTrans" cxnId="{7F3C548A-0A6D-4932-AD0D-59AE0E9363B8}">
      <dgm:prSet/>
      <dgm:spPr/>
      <dgm:t>
        <a:bodyPr/>
        <a:lstStyle/>
        <a:p>
          <a:endParaRPr lang="zh-CN" altLang="en-US"/>
        </a:p>
      </dgm:t>
    </dgm:pt>
    <dgm:pt modelId="{D807E401-260D-43F4-A352-A493ECCFB05B}">
      <dgm:prSet custT="1"/>
      <dgm:spPr>
        <a:solidFill>
          <a:schemeClr val="accent2">
            <a:lumMod val="40000"/>
            <a:lumOff val="60000"/>
            <a:alpha val="90000"/>
          </a:schemeClr>
        </a:solidFill>
      </dgm:spPr>
      <dgm:t>
        <a:bodyPr/>
        <a:lstStyle/>
        <a:p>
          <a:pPr rtl="0"/>
          <a:r>
            <a:rPr lang="en-US" sz="2400" b="1" smtClean="0">
              <a:latin typeface="华文中宋" pitchFamily="2" charset="-122"/>
              <a:ea typeface="华文中宋" pitchFamily="2" charset="-122"/>
            </a:rPr>
            <a:t>扩大品种收藏</a:t>
          </a:r>
          <a:endParaRPr lang="zh-CN" sz="2300" b="1" i="1">
            <a:latin typeface="华文中宋" pitchFamily="2" charset="-122"/>
            <a:ea typeface="华文中宋" pitchFamily="2" charset="-122"/>
          </a:endParaRPr>
        </a:p>
      </dgm:t>
    </dgm:pt>
    <dgm:pt modelId="{B63EE0E0-8624-4BBB-AA69-4D96D17CE9C0}" type="parTrans" cxnId="{575D231C-D06E-4856-9F97-47CABC19DDA5}">
      <dgm:prSet/>
      <dgm:spPr/>
      <dgm:t>
        <a:bodyPr/>
        <a:lstStyle/>
        <a:p>
          <a:endParaRPr lang="zh-CN" altLang="en-US"/>
        </a:p>
      </dgm:t>
    </dgm:pt>
    <dgm:pt modelId="{408830FD-6ADA-4A0F-B3C6-058479AF4940}" type="sibTrans" cxnId="{575D231C-D06E-4856-9F97-47CABC19DDA5}">
      <dgm:prSet/>
      <dgm:spPr/>
      <dgm:t>
        <a:bodyPr/>
        <a:lstStyle/>
        <a:p>
          <a:endParaRPr lang="zh-CN" altLang="en-US"/>
        </a:p>
      </dgm:t>
    </dgm:pt>
    <dgm:pt modelId="{AED7B67E-F72F-4A57-BD7C-7B82B39D27F8}">
      <dgm:prSet custT="1"/>
      <dgm:spPr>
        <a:solidFill>
          <a:schemeClr val="accent2">
            <a:lumMod val="40000"/>
            <a:lumOff val="60000"/>
            <a:alpha val="90000"/>
          </a:schemeClr>
        </a:solidFill>
      </dgm:spPr>
      <dgm:t>
        <a:bodyPr/>
        <a:lstStyle/>
        <a:p>
          <a:pPr rtl="0"/>
          <a:r>
            <a:rPr lang="en-US" sz="2400" b="1" smtClean="0">
              <a:latin typeface="华文中宋" pitchFamily="2" charset="-122"/>
              <a:ea typeface="华文中宋" pitchFamily="2" charset="-122"/>
            </a:rPr>
            <a:t>加强功能性控制要求</a:t>
          </a:r>
          <a:r>
            <a:rPr lang="en-US" sz="2300" b="1" smtClean="0">
              <a:latin typeface="华文中宋" pitchFamily="2" charset="-122"/>
              <a:ea typeface="华文中宋" pitchFamily="2" charset="-122"/>
            </a:rPr>
            <a:t>   </a:t>
          </a:r>
          <a:endParaRPr lang="zh-CN" sz="2300" b="1" i="1">
            <a:latin typeface="华文中宋" pitchFamily="2" charset="-122"/>
            <a:ea typeface="华文中宋" pitchFamily="2" charset="-122"/>
          </a:endParaRPr>
        </a:p>
      </dgm:t>
    </dgm:pt>
    <dgm:pt modelId="{841534FA-4F1D-43F4-949B-ECCC3EB2BCFB}" type="parTrans" cxnId="{3B43EA09-DD38-4919-8C59-170967B8D9A1}">
      <dgm:prSet/>
      <dgm:spPr/>
      <dgm:t>
        <a:bodyPr/>
        <a:lstStyle/>
        <a:p>
          <a:endParaRPr lang="zh-CN" altLang="en-US"/>
        </a:p>
      </dgm:t>
    </dgm:pt>
    <dgm:pt modelId="{5A0B65FE-5C66-481E-98AD-6F4630F5C582}" type="sibTrans" cxnId="{3B43EA09-DD38-4919-8C59-170967B8D9A1}">
      <dgm:prSet/>
      <dgm:spPr/>
      <dgm:t>
        <a:bodyPr/>
        <a:lstStyle/>
        <a:p>
          <a:endParaRPr lang="zh-CN" altLang="en-US"/>
        </a:p>
      </dgm:t>
    </dgm:pt>
    <dgm:pt modelId="{80A62E26-5097-4793-90DD-5F8448EF7752}">
      <dgm:prSet custT="1"/>
      <dgm:spPr>
        <a:solidFill>
          <a:schemeClr val="accent2">
            <a:lumMod val="40000"/>
            <a:lumOff val="60000"/>
            <a:alpha val="90000"/>
          </a:schemeClr>
        </a:solidFill>
      </dgm:spPr>
      <dgm:t>
        <a:bodyPr/>
        <a:lstStyle/>
        <a:p>
          <a:pPr rtl="0"/>
          <a:r>
            <a:rPr lang="en-US" sz="2400" b="1" smtClean="0">
              <a:latin typeface="华文中宋" pitchFamily="2" charset="-122"/>
              <a:ea typeface="华文中宋" pitchFamily="2" charset="-122"/>
            </a:rPr>
            <a:t>加强安全性要求</a:t>
          </a:r>
          <a:endParaRPr lang="zh-CN" sz="2300" b="1" i="1">
            <a:latin typeface="华文中宋" pitchFamily="2" charset="-122"/>
            <a:ea typeface="华文中宋" pitchFamily="2" charset="-122"/>
          </a:endParaRPr>
        </a:p>
      </dgm:t>
    </dgm:pt>
    <dgm:pt modelId="{BDDD19F2-0B91-447D-B18F-183352015DEF}" type="parTrans" cxnId="{FDBAE308-2F96-4D23-B469-B321C9B45934}">
      <dgm:prSet/>
      <dgm:spPr/>
      <dgm:t>
        <a:bodyPr/>
        <a:lstStyle/>
        <a:p>
          <a:endParaRPr lang="zh-CN" altLang="en-US"/>
        </a:p>
      </dgm:t>
    </dgm:pt>
    <dgm:pt modelId="{EA3F2D8B-8028-4B5A-A1AE-4E610B96C9CB}" type="sibTrans" cxnId="{FDBAE308-2F96-4D23-B469-B321C9B45934}">
      <dgm:prSet/>
      <dgm:spPr/>
      <dgm:t>
        <a:bodyPr/>
        <a:lstStyle/>
        <a:p>
          <a:endParaRPr lang="zh-CN" altLang="en-US"/>
        </a:p>
      </dgm:t>
    </dgm:pt>
    <dgm:pt modelId="{400F2ECA-8BE7-48C3-BA0B-34A48883501B}">
      <dgm:prSet custT="1"/>
      <dgm:spPr/>
      <dgm:t>
        <a:bodyPr/>
        <a:lstStyle/>
        <a:p>
          <a:pPr rtl="0"/>
          <a:r>
            <a:rPr lang="en-US" sz="2800" b="1" smtClean="0">
              <a:latin typeface="华文中宋" pitchFamily="2" charset="-122"/>
              <a:ea typeface="华文中宋" pitchFamily="2" charset="-122"/>
            </a:rPr>
            <a:t>附   录</a:t>
          </a:r>
          <a:endParaRPr lang="zh-CN" sz="2800" b="1">
            <a:latin typeface="华文中宋" pitchFamily="2" charset="-122"/>
            <a:ea typeface="华文中宋" pitchFamily="2" charset="-122"/>
          </a:endParaRPr>
        </a:p>
      </dgm:t>
    </dgm:pt>
    <dgm:pt modelId="{0FC86005-53E4-4ADB-B45B-6BB238F1AB5B}" type="parTrans" cxnId="{DC1F0D88-DB3B-4D0D-9BA9-AFF68E37B698}">
      <dgm:prSet/>
      <dgm:spPr/>
      <dgm:t>
        <a:bodyPr/>
        <a:lstStyle/>
        <a:p>
          <a:endParaRPr lang="zh-CN" altLang="en-US"/>
        </a:p>
      </dgm:t>
    </dgm:pt>
    <dgm:pt modelId="{10E18984-9663-45DD-917C-24B4334664FA}" type="sibTrans" cxnId="{DC1F0D88-DB3B-4D0D-9BA9-AFF68E37B698}">
      <dgm:prSet/>
      <dgm:spPr/>
      <dgm:t>
        <a:bodyPr/>
        <a:lstStyle/>
        <a:p>
          <a:endParaRPr lang="zh-CN" altLang="en-US"/>
        </a:p>
      </dgm:t>
    </dgm:pt>
    <dgm:pt modelId="{2CD1B0D4-BECB-4D4D-8E21-10C8B89A405D}">
      <dgm:prSet custT="1"/>
      <dgm:spPr>
        <a:solidFill>
          <a:schemeClr val="accent4">
            <a:lumMod val="40000"/>
            <a:lumOff val="60000"/>
            <a:alpha val="90000"/>
          </a:schemeClr>
        </a:solidFill>
      </dgm:spPr>
      <dgm:t>
        <a:bodyPr/>
        <a:lstStyle/>
        <a:p>
          <a:pPr rtl="0"/>
          <a:r>
            <a:rPr lang="en-US" sz="2300" b="1" smtClean="0">
              <a:latin typeface="华文中宋" pitchFamily="2" charset="-122"/>
              <a:ea typeface="华文中宋" pitchFamily="2" charset="-122"/>
            </a:rPr>
            <a:t>增加</a:t>
          </a:r>
          <a:r>
            <a:rPr lang="en-US" sz="2400" b="1" smtClean="0">
              <a:latin typeface="华文中宋" pitchFamily="2" charset="-122"/>
              <a:ea typeface="华文中宋" pitchFamily="2" charset="-122"/>
            </a:rPr>
            <a:t>编</a:t>
          </a:r>
          <a:r>
            <a:rPr lang="zh-CN" sz="2400" b="1" smtClean="0">
              <a:latin typeface="华文中宋" pitchFamily="2" charset="-122"/>
              <a:ea typeface="华文中宋" pitchFamily="2" charset="-122"/>
            </a:rPr>
            <a:t>码</a:t>
          </a:r>
          <a:endParaRPr lang="zh-CN" sz="2300" b="1" i="1">
            <a:latin typeface="华文中宋" pitchFamily="2" charset="-122"/>
            <a:ea typeface="华文中宋" pitchFamily="2" charset="-122"/>
          </a:endParaRPr>
        </a:p>
      </dgm:t>
    </dgm:pt>
    <dgm:pt modelId="{6C5145BE-3339-4BB7-A84D-7A8E82B15A39}" type="parTrans" cxnId="{5B069873-36ED-453A-AEED-25F19A154298}">
      <dgm:prSet/>
      <dgm:spPr/>
      <dgm:t>
        <a:bodyPr/>
        <a:lstStyle/>
        <a:p>
          <a:endParaRPr lang="zh-CN" altLang="en-US"/>
        </a:p>
      </dgm:t>
    </dgm:pt>
    <dgm:pt modelId="{CE1D3F4D-2935-40DC-94D7-4D58C5F9737A}" type="sibTrans" cxnId="{5B069873-36ED-453A-AEED-25F19A154298}">
      <dgm:prSet/>
      <dgm:spPr/>
      <dgm:t>
        <a:bodyPr/>
        <a:lstStyle/>
        <a:p>
          <a:endParaRPr lang="zh-CN" altLang="en-US"/>
        </a:p>
      </dgm:t>
    </dgm:pt>
    <dgm:pt modelId="{E65002F5-F7C5-49E6-8626-9188D6F73A16}">
      <dgm:prSet custT="1"/>
      <dgm:spPr>
        <a:solidFill>
          <a:schemeClr val="accent4">
            <a:lumMod val="40000"/>
            <a:lumOff val="60000"/>
            <a:alpha val="90000"/>
          </a:schemeClr>
        </a:solidFill>
      </dgm:spPr>
      <dgm:t>
        <a:bodyPr/>
        <a:lstStyle/>
        <a:p>
          <a:pPr rtl="0"/>
          <a:r>
            <a:rPr lang="en-US" sz="2000" b="1" smtClean="0">
              <a:latin typeface="华文中宋" pitchFamily="2" charset="-122"/>
              <a:ea typeface="华文中宋" pitchFamily="2" charset="-122"/>
            </a:rPr>
            <a:t>完善标准体系和通则体系</a:t>
          </a:r>
          <a:endParaRPr lang="zh-CN" sz="2300" b="1" i="1">
            <a:latin typeface="华文中宋" pitchFamily="2" charset="-122"/>
            <a:ea typeface="华文中宋" pitchFamily="2" charset="-122"/>
          </a:endParaRPr>
        </a:p>
      </dgm:t>
    </dgm:pt>
    <dgm:pt modelId="{009A48F5-E5C8-45C2-81AD-C888EE6C074D}" type="parTrans" cxnId="{83A34DB3-026A-4606-A31E-860852DB6DC9}">
      <dgm:prSet/>
      <dgm:spPr/>
      <dgm:t>
        <a:bodyPr/>
        <a:lstStyle/>
        <a:p>
          <a:endParaRPr lang="zh-CN" altLang="en-US"/>
        </a:p>
      </dgm:t>
    </dgm:pt>
    <dgm:pt modelId="{03F067C0-F517-4A34-BD11-4EDEB98093FD}" type="sibTrans" cxnId="{83A34DB3-026A-4606-A31E-860852DB6DC9}">
      <dgm:prSet/>
      <dgm:spPr/>
      <dgm:t>
        <a:bodyPr/>
        <a:lstStyle/>
        <a:p>
          <a:endParaRPr lang="zh-CN" altLang="en-US"/>
        </a:p>
      </dgm:t>
    </dgm:pt>
    <dgm:pt modelId="{6D41EEBC-510B-4AE7-A4C8-264CD32C1412}">
      <dgm:prSet custT="1"/>
      <dgm:spPr>
        <a:solidFill>
          <a:schemeClr val="accent4">
            <a:lumMod val="40000"/>
            <a:lumOff val="60000"/>
            <a:alpha val="90000"/>
          </a:schemeClr>
        </a:solidFill>
      </dgm:spPr>
      <dgm:t>
        <a:bodyPr/>
        <a:lstStyle/>
        <a:p>
          <a:pPr rtl="0"/>
          <a:r>
            <a:rPr lang="en-US" sz="2200" b="1" smtClean="0">
              <a:latin typeface="华文中宋" pitchFamily="2" charset="-122"/>
              <a:ea typeface="华文中宋" pitchFamily="2" charset="-122"/>
            </a:rPr>
            <a:t>收录先进的检验检测技术</a:t>
          </a:r>
          <a:endParaRPr lang="zh-CN" sz="2200" b="1" i="1">
            <a:latin typeface="华文中宋" pitchFamily="2" charset="-122"/>
            <a:ea typeface="华文中宋" pitchFamily="2" charset="-122"/>
          </a:endParaRPr>
        </a:p>
      </dgm:t>
    </dgm:pt>
    <dgm:pt modelId="{E06E291D-9114-4FB0-BB4B-F614CBFEA4A3}" type="parTrans" cxnId="{6073D014-77E9-45F7-BEFE-DE40FB5B2EF4}">
      <dgm:prSet/>
      <dgm:spPr/>
      <dgm:t>
        <a:bodyPr/>
        <a:lstStyle/>
        <a:p>
          <a:endParaRPr lang="zh-CN" altLang="en-US"/>
        </a:p>
      </dgm:t>
    </dgm:pt>
    <dgm:pt modelId="{D1E5E2E1-C250-4038-A8BA-48FBFECC5F23}" type="sibTrans" cxnId="{6073D014-77E9-45F7-BEFE-DE40FB5B2EF4}">
      <dgm:prSet/>
      <dgm:spPr/>
      <dgm:t>
        <a:bodyPr/>
        <a:lstStyle/>
        <a:p>
          <a:endParaRPr lang="zh-CN" altLang="en-US"/>
        </a:p>
      </dgm:t>
    </dgm:pt>
    <dgm:pt modelId="{3ECF3D56-DDE6-4DD3-A488-57A4C24F2A5C}">
      <dgm:prSet custT="1"/>
      <dgm:spPr>
        <a:solidFill>
          <a:schemeClr val="accent4">
            <a:lumMod val="40000"/>
            <a:lumOff val="60000"/>
            <a:alpha val="90000"/>
          </a:schemeClr>
        </a:solidFill>
      </dgm:spPr>
      <dgm:t>
        <a:bodyPr/>
        <a:lstStyle/>
        <a:p>
          <a:pPr rtl="0"/>
          <a:r>
            <a:rPr lang="en-US" sz="2200" b="1" smtClean="0">
              <a:latin typeface="华文中宋" pitchFamily="2" charset="-122"/>
              <a:ea typeface="华文中宋" pitchFamily="2" charset="-122"/>
            </a:rPr>
            <a:t>整合规范原有检测方法</a:t>
          </a:r>
          <a:endParaRPr lang="zh-CN" sz="2200" b="1" i="1">
            <a:latin typeface="华文中宋" pitchFamily="2" charset="-122"/>
            <a:ea typeface="华文中宋" pitchFamily="2" charset="-122"/>
          </a:endParaRPr>
        </a:p>
      </dgm:t>
    </dgm:pt>
    <dgm:pt modelId="{36A5843D-9545-48FC-91C8-97D96BD83884}" type="parTrans" cxnId="{5F54099D-9F4D-4634-98F6-014748F96475}">
      <dgm:prSet/>
      <dgm:spPr/>
      <dgm:t>
        <a:bodyPr/>
        <a:lstStyle/>
        <a:p>
          <a:endParaRPr lang="zh-CN" altLang="en-US"/>
        </a:p>
      </dgm:t>
    </dgm:pt>
    <dgm:pt modelId="{07D5E4F7-41B8-4F8C-A0D1-E860B288681F}" type="sibTrans" cxnId="{5F54099D-9F4D-4634-98F6-014748F96475}">
      <dgm:prSet/>
      <dgm:spPr/>
      <dgm:t>
        <a:bodyPr/>
        <a:lstStyle/>
        <a:p>
          <a:endParaRPr lang="zh-CN" altLang="en-US"/>
        </a:p>
      </dgm:t>
    </dgm:pt>
    <dgm:pt modelId="{AFCF50D2-1BC8-4E9B-B77A-22157CAF1F31}" type="pres">
      <dgm:prSet presAssocID="{F88D9F47-1C1E-4615-9850-5C94152687F6}" presName="diagram" presStyleCnt="0">
        <dgm:presLayoutVars>
          <dgm:chPref val="1"/>
          <dgm:dir/>
          <dgm:animOne val="branch"/>
          <dgm:animLvl val="lvl"/>
          <dgm:resizeHandles/>
        </dgm:presLayoutVars>
      </dgm:prSet>
      <dgm:spPr/>
      <dgm:t>
        <a:bodyPr/>
        <a:lstStyle/>
        <a:p>
          <a:endParaRPr lang="zh-CN" altLang="en-US"/>
        </a:p>
      </dgm:t>
    </dgm:pt>
    <dgm:pt modelId="{F581D5B9-06DC-4F79-A81A-B11FDA98540F}" type="pres">
      <dgm:prSet presAssocID="{E296BADE-E9D9-44DF-9E79-B0F291886209}" presName="root" presStyleCnt="0"/>
      <dgm:spPr/>
    </dgm:pt>
    <dgm:pt modelId="{5F115397-FC5F-4B3F-9329-19A5F80586E7}" type="pres">
      <dgm:prSet presAssocID="{E296BADE-E9D9-44DF-9E79-B0F291886209}" presName="rootComposite" presStyleCnt="0"/>
      <dgm:spPr/>
    </dgm:pt>
    <dgm:pt modelId="{3BA19C4A-5536-4C7D-B2D9-DC235303A249}" type="pres">
      <dgm:prSet presAssocID="{E296BADE-E9D9-44DF-9E79-B0F291886209}" presName="rootText" presStyleLbl="node1" presStyleIdx="0" presStyleCnt="3"/>
      <dgm:spPr/>
      <dgm:t>
        <a:bodyPr/>
        <a:lstStyle/>
        <a:p>
          <a:endParaRPr lang="zh-CN" altLang="en-US"/>
        </a:p>
      </dgm:t>
    </dgm:pt>
    <dgm:pt modelId="{595438EA-CED8-4420-AF83-982612F91593}" type="pres">
      <dgm:prSet presAssocID="{E296BADE-E9D9-44DF-9E79-B0F291886209}" presName="rootConnector" presStyleLbl="node1" presStyleIdx="0" presStyleCnt="3"/>
      <dgm:spPr/>
      <dgm:t>
        <a:bodyPr/>
        <a:lstStyle/>
        <a:p>
          <a:endParaRPr lang="zh-CN" altLang="en-US"/>
        </a:p>
      </dgm:t>
    </dgm:pt>
    <dgm:pt modelId="{8B3264C1-E9DD-452B-84F7-58CF2644F998}" type="pres">
      <dgm:prSet presAssocID="{E296BADE-E9D9-44DF-9E79-B0F291886209}" presName="childShape" presStyleCnt="0"/>
      <dgm:spPr/>
    </dgm:pt>
    <dgm:pt modelId="{77EA9D1A-4F08-441F-88FA-34FAF4E3424E}" type="pres">
      <dgm:prSet presAssocID="{434E5951-0A02-44E0-B928-CC0767658AFF}" presName="Name13" presStyleLbl="parChTrans1D2" presStyleIdx="0" presStyleCnt="10"/>
      <dgm:spPr/>
      <dgm:t>
        <a:bodyPr/>
        <a:lstStyle/>
        <a:p>
          <a:endParaRPr lang="zh-CN" altLang="en-US"/>
        </a:p>
      </dgm:t>
    </dgm:pt>
    <dgm:pt modelId="{6CAF818A-7433-479C-B346-BADC237FFB0C}" type="pres">
      <dgm:prSet presAssocID="{E20A907B-2C2B-451A-8DE3-4C07D11CED97}" presName="childText" presStyleLbl="bgAcc1" presStyleIdx="0" presStyleCnt="10" custScaleX="119345" custScaleY="81451">
        <dgm:presLayoutVars>
          <dgm:bulletEnabled val="1"/>
        </dgm:presLayoutVars>
      </dgm:prSet>
      <dgm:spPr/>
      <dgm:t>
        <a:bodyPr/>
        <a:lstStyle/>
        <a:p>
          <a:endParaRPr lang="zh-CN" altLang="en-US"/>
        </a:p>
      </dgm:t>
    </dgm:pt>
    <dgm:pt modelId="{19E24445-FDCB-4466-8A23-EDCB237F999D}" type="pres">
      <dgm:prSet presAssocID="{2F1AA587-15EE-4209-8341-4A4B8533FDA7}" presName="Name13" presStyleLbl="parChTrans1D2" presStyleIdx="1" presStyleCnt="10"/>
      <dgm:spPr/>
      <dgm:t>
        <a:bodyPr/>
        <a:lstStyle/>
        <a:p>
          <a:endParaRPr lang="zh-CN" altLang="en-US"/>
        </a:p>
      </dgm:t>
    </dgm:pt>
    <dgm:pt modelId="{398AE9A1-5ADD-4BFB-996C-E3BD428C260A}" type="pres">
      <dgm:prSet presAssocID="{7F635B8C-E999-494C-8C13-E2E423C39BDC}" presName="childText" presStyleLbl="bgAcc1" presStyleIdx="1" presStyleCnt="10" custScaleX="111747" custScaleY="75198">
        <dgm:presLayoutVars>
          <dgm:bulletEnabled val="1"/>
        </dgm:presLayoutVars>
      </dgm:prSet>
      <dgm:spPr/>
      <dgm:t>
        <a:bodyPr/>
        <a:lstStyle/>
        <a:p>
          <a:endParaRPr lang="zh-CN" altLang="en-US"/>
        </a:p>
      </dgm:t>
    </dgm:pt>
    <dgm:pt modelId="{A9AA4267-34A8-4A82-AAFE-F539F75767DE}" type="pres">
      <dgm:prSet presAssocID="{3CA20B0E-2FFC-4DFE-AD04-B2562A5F5B84}" presName="Name13" presStyleLbl="parChTrans1D2" presStyleIdx="2" presStyleCnt="10"/>
      <dgm:spPr/>
      <dgm:t>
        <a:bodyPr/>
        <a:lstStyle/>
        <a:p>
          <a:endParaRPr lang="zh-CN" altLang="en-US"/>
        </a:p>
      </dgm:t>
    </dgm:pt>
    <dgm:pt modelId="{CDBF0F69-B65C-409A-9FD9-B7733DA4D12D}" type="pres">
      <dgm:prSet presAssocID="{F30A3B4E-6F14-4A4A-8B43-D03F11328259}" presName="childText" presStyleLbl="bgAcc1" presStyleIdx="2" presStyleCnt="10" custScaleY="87844" custLinFactNeighborX="-490" custLinFactNeighborY="-6521">
        <dgm:presLayoutVars>
          <dgm:bulletEnabled val="1"/>
        </dgm:presLayoutVars>
      </dgm:prSet>
      <dgm:spPr/>
      <dgm:t>
        <a:bodyPr/>
        <a:lstStyle/>
        <a:p>
          <a:endParaRPr lang="zh-CN" altLang="en-US"/>
        </a:p>
      </dgm:t>
    </dgm:pt>
    <dgm:pt modelId="{0C0808E9-FD48-4B30-B421-BB8CD16498EC}" type="pres">
      <dgm:prSet presAssocID="{DCCB7AAF-2F75-4054-BF66-A463E6DDED88}" presName="root" presStyleCnt="0"/>
      <dgm:spPr/>
    </dgm:pt>
    <dgm:pt modelId="{65E54205-ABE6-452A-8084-E39837E87FFC}" type="pres">
      <dgm:prSet presAssocID="{DCCB7AAF-2F75-4054-BF66-A463E6DDED88}" presName="rootComposite" presStyleCnt="0"/>
      <dgm:spPr/>
    </dgm:pt>
    <dgm:pt modelId="{1E0334ED-E486-40F9-B7C9-A8D3A86445F1}" type="pres">
      <dgm:prSet presAssocID="{DCCB7AAF-2F75-4054-BF66-A463E6DDED88}" presName="rootText" presStyleLbl="node1" presStyleIdx="1" presStyleCnt="3" custLinFactNeighborX="-11184" custLinFactNeighborY="-1262"/>
      <dgm:spPr/>
      <dgm:t>
        <a:bodyPr/>
        <a:lstStyle/>
        <a:p>
          <a:endParaRPr lang="zh-CN" altLang="en-US"/>
        </a:p>
      </dgm:t>
    </dgm:pt>
    <dgm:pt modelId="{ED54A697-1146-4FF5-B46E-9B41FDFFDA85}" type="pres">
      <dgm:prSet presAssocID="{DCCB7AAF-2F75-4054-BF66-A463E6DDED88}" presName="rootConnector" presStyleLbl="node1" presStyleIdx="1" presStyleCnt="3"/>
      <dgm:spPr/>
      <dgm:t>
        <a:bodyPr/>
        <a:lstStyle/>
        <a:p>
          <a:endParaRPr lang="zh-CN" altLang="en-US"/>
        </a:p>
      </dgm:t>
    </dgm:pt>
    <dgm:pt modelId="{1D0CC7CD-A8A8-4A15-A455-0C5B7847BFF6}" type="pres">
      <dgm:prSet presAssocID="{DCCB7AAF-2F75-4054-BF66-A463E6DDED88}" presName="childShape" presStyleCnt="0"/>
      <dgm:spPr/>
    </dgm:pt>
    <dgm:pt modelId="{536A223E-4E64-4D9D-8360-EC2A506F2F40}" type="pres">
      <dgm:prSet presAssocID="{B63EE0E0-8624-4BBB-AA69-4D96D17CE9C0}" presName="Name13" presStyleLbl="parChTrans1D2" presStyleIdx="3" presStyleCnt="10"/>
      <dgm:spPr/>
      <dgm:t>
        <a:bodyPr/>
        <a:lstStyle/>
        <a:p>
          <a:endParaRPr lang="zh-CN" altLang="en-US"/>
        </a:p>
      </dgm:t>
    </dgm:pt>
    <dgm:pt modelId="{4EF3B0F6-2E2D-40C8-AADD-A36B6F550980}" type="pres">
      <dgm:prSet presAssocID="{D807E401-260D-43F4-A352-A493ECCFB05B}" presName="childText" presStyleLbl="bgAcc1" presStyleIdx="3" presStyleCnt="10" custScaleX="120325" custScaleY="66547" custLinFactNeighborX="-8591" custLinFactNeighborY="1374">
        <dgm:presLayoutVars>
          <dgm:bulletEnabled val="1"/>
        </dgm:presLayoutVars>
      </dgm:prSet>
      <dgm:spPr/>
      <dgm:t>
        <a:bodyPr/>
        <a:lstStyle/>
        <a:p>
          <a:endParaRPr lang="zh-CN" altLang="en-US"/>
        </a:p>
      </dgm:t>
    </dgm:pt>
    <dgm:pt modelId="{E3C7861A-EF7A-44A9-820F-B58E930A2055}" type="pres">
      <dgm:prSet presAssocID="{841534FA-4F1D-43F4-949B-ECCC3EB2BCFB}" presName="Name13" presStyleLbl="parChTrans1D2" presStyleIdx="4" presStyleCnt="10"/>
      <dgm:spPr/>
      <dgm:t>
        <a:bodyPr/>
        <a:lstStyle/>
        <a:p>
          <a:endParaRPr lang="zh-CN" altLang="en-US"/>
        </a:p>
      </dgm:t>
    </dgm:pt>
    <dgm:pt modelId="{B0108D56-BA29-400A-BB63-0514DB0D8C12}" type="pres">
      <dgm:prSet presAssocID="{AED7B67E-F72F-4A57-BD7C-7B82B39D27F8}" presName="childText" presStyleLbl="bgAcc1" presStyleIdx="4" presStyleCnt="10" custScaleY="84828" custLinFactNeighborX="-4792" custLinFactNeighborY="-2067">
        <dgm:presLayoutVars>
          <dgm:bulletEnabled val="1"/>
        </dgm:presLayoutVars>
      </dgm:prSet>
      <dgm:spPr/>
      <dgm:t>
        <a:bodyPr/>
        <a:lstStyle/>
        <a:p>
          <a:endParaRPr lang="zh-CN" altLang="en-US"/>
        </a:p>
      </dgm:t>
    </dgm:pt>
    <dgm:pt modelId="{8D96D7C5-3CC4-4E0B-BAA3-5271AE034700}" type="pres">
      <dgm:prSet presAssocID="{BDDD19F2-0B91-447D-B18F-183352015DEF}" presName="Name13" presStyleLbl="parChTrans1D2" presStyleIdx="5" presStyleCnt="10"/>
      <dgm:spPr/>
      <dgm:t>
        <a:bodyPr/>
        <a:lstStyle/>
        <a:p>
          <a:endParaRPr lang="zh-CN" altLang="en-US"/>
        </a:p>
      </dgm:t>
    </dgm:pt>
    <dgm:pt modelId="{ADA8FDB2-5E62-4C6F-91B9-89983CBE972B}" type="pres">
      <dgm:prSet presAssocID="{80A62E26-5097-4793-90DD-5F8448EF7752}" presName="childText" presStyleLbl="bgAcc1" presStyleIdx="5" presStyleCnt="10" custScaleY="87844" custLinFactNeighborX="-4792" custLinFactNeighborY="-7325">
        <dgm:presLayoutVars>
          <dgm:bulletEnabled val="1"/>
        </dgm:presLayoutVars>
      </dgm:prSet>
      <dgm:spPr/>
      <dgm:t>
        <a:bodyPr/>
        <a:lstStyle/>
        <a:p>
          <a:endParaRPr lang="zh-CN" altLang="en-US"/>
        </a:p>
      </dgm:t>
    </dgm:pt>
    <dgm:pt modelId="{43213AB0-E17D-4093-AEBA-271E27EB69AB}" type="pres">
      <dgm:prSet presAssocID="{400F2ECA-8BE7-48C3-BA0B-34A48883501B}" presName="root" presStyleCnt="0"/>
      <dgm:spPr/>
    </dgm:pt>
    <dgm:pt modelId="{C56BCB4F-55B8-40CB-9A21-076E491D49BE}" type="pres">
      <dgm:prSet presAssocID="{400F2ECA-8BE7-48C3-BA0B-34A48883501B}" presName="rootComposite" presStyleCnt="0"/>
      <dgm:spPr/>
    </dgm:pt>
    <dgm:pt modelId="{D6DA4A9C-6601-464D-AB48-79EFB8263D0A}" type="pres">
      <dgm:prSet presAssocID="{400F2ECA-8BE7-48C3-BA0B-34A48883501B}" presName="rootText" presStyleLbl="node1" presStyleIdx="2" presStyleCnt="3" custLinFactNeighborX="-17665" custLinFactNeighborY="-1262"/>
      <dgm:spPr/>
      <dgm:t>
        <a:bodyPr/>
        <a:lstStyle/>
        <a:p>
          <a:endParaRPr lang="zh-CN" altLang="en-US"/>
        </a:p>
      </dgm:t>
    </dgm:pt>
    <dgm:pt modelId="{7F0492A8-C7CE-4FB0-9AAA-CDEE4577EED9}" type="pres">
      <dgm:prSet presAssocID="{400F2ECA-8BE7-48C3-BA0B-34A48883501B}" presName="rootConnector" presStyleLbl="node1" presStyleIdx="2" presStyleCnt="3"/>
      <dgm:spPr/>
      <dgm:t>
        <a:bodyPr/>
        <a:lstStyle/>
        <a:p>
          <a:endParaRPr lang="zh-CN" altLang="en-US"/>
        </a:p>
      </dgm:t>
    </dgm:pt>
    <dgm:pt modelId="{E96A5E0B-3FF3-4970-939C-74AF3C2B86B4}" type="pres">
      <dgm:prSet presAssocID="{400F2ECA-8BE7-48C3-BA0B-34A48883501B}" presName="childShape" presStyleCnt="0"/>
      <dgm:spPr/>
    </dgm:pt>
    <dgm:pt modelId="{AF8E4AF7-222D-4F07-9B38-E4D173992BF6}" type="pres">
      <dgm:prSet presAssocID="{6C5145BE-3339-4BB7-A84D-7A8E82B15A39}" presName="Name13" presStyleLbl="parChTrans1D2" presStyleIdx="6" presStyleCnt="10"/>
      <dgm:spPr/>
      <dgm:t>
        <a:bodyPr/>
        <a:lstStyle/>
        <a:p>
          <a:endParaRPr lang="zh-CN" altLang="en-US"/>
        </a:p>
      </dgm:t>
    </dgm:pt>
    <dgm:pt modelId="{C54DDE9C-0B97-4470-BA44-4B1406B03E0E}" type="pres">
      <dgm:prSet presAssocID="{2CD1B0D4-BECB-4D4D-8E21-10C8B89A405D}" presName="childText" presStyleLbl="bgAcc1" presStyleIdx="6" presStyleCnt="10" custScaleY="58961" custLinFactNeighborX="-16692" custLinFactNeighborY="-22937">
        <dgm:presLayoutVars>
          <dgm:bulletEnabled val="1"/>
        </dgm:presLayoutVars>
      </dgm:prSet>
      <dgm:spPr/>
      <dgm:t>
        <a:bodyPr/>
        <a:lstStyle/>
        <a:p>
          <a:endParaRPr lang="zh-CN" altLang="en-US"/>
        </a:p>
      </dgm:t>
    </dgm:pt>
    <dgm:pt modelId="{7000E771-F4D6-4B53-A42E-259966C4656D}" type="pres">
      <dgm:prSet presAssocID="{009A48F5-E5C8-45C2-81AD-C888EE6C074D}" presName="Name13" presStyleLbl="parChTrans1D2" presStyleIdx="7" presStyleCnt="10"/>
      <dgm:spPr/>
      <dgm:t>
        <a:bodyPr/>
        <a:lstStyle/>
        <a:p>
          <a:endParaRPr lang="zh-CN" altLang="en-US"/>
        </a:p>
      </dgm:t>
    </dgm:pt>
    <dgm:pt modelId="{E851833A-4CAB-48DE-A4E4-788BD0851A69}" type="pres">
      <dgm:prSet presAssocID="{E65002F5-F7C5-49E6-8626-9188D6F73A16}" presName="childText" presStyleLbl="bgAcc1" presStyleIdx="7" presStyleCnt="10" custScaleY="77974" custLinFactNeighborX="-16692" custLinFactNeighborY="-41859">
        <dgm:presLayoutVars>
          <dgm:bulletEnabled val="1"/>
        </dgm:presLayoutVars>
      </dgm:prSet>
      <dgm:spPr/>
      <dgm:t>
        <a:bodyPr/>
        <a:lstStyle/>
        <a:p>
          <a:endParaRPr lang="zh-CN" altLang="en-US"/>
        </a:p>
      </dgm:t>
    </dgm:pt>
    <dgm:pt modelId="{07F55296-BD98-4070-A209-A7DBE97E1660}" type="pres">
      <dgm:prSet presAssocID="{E06E291D-9114-4FB0-BB4B-F614CBFEA4A3}" presName="Name13" presStyleLbl="parChTrans1D2" presStyleIdx="8" presStyleCnt="10"/>
      <dgm:spPr/>
      <dgm:t>
        <a:bodyPr/>
        <a:lstStyle/>
        <a:p>
          <a:endParaRPr lang="zh-CN" altLang="en-US"/>
        </a:p>
      </dgm:t>
    </dgm:pt>
    <dgm:pt modelId="{27AC9601-5E27-4790-AB17-F99F9FA63887}" type="pres">
      <dgm:prSet presAssocID="{6D41EEBC-510B-4AE7-A4C8-264CD32C1412}" presName="childText" presStyleLbl="bgAcc1" presStyleIdx="8" presStyleCnt="10" custScaleY="83273" custLinFactNeighborX="-16692" custLinFactNeighborY="-59742">
        <dgm:presLayoutVars>
          <dgm:bulletEnabled val="1"/>
        </dgm:presLayoutVars>
      </dgm:prSet>
      <dgm:spPr/>
      <dgm:t>
        <a:bodyPr/>
        <a:lstStyle/>
        <a:p>
          <a:endParaRPr lang="zh-CN" altLang="en-US"/>
        </a:p>
      </dgm:t>
    </dgm:pt>
    <dgm:pt modelId="{EF05791F-BEFB-41D0-8976-D2AD8A4DAF29}" type="pres">
      <dgm:prSet presAssocID="{36A5843D-9545-48FC-91C8-97D96BD83884}" presName="Name13" presStyleLbl="parChTrans1D2" presStyleIdx="9" presStyleCnt="10"/>
      <dgm:spPr/>
      <dgm:t>
        <a:bodyPr/>
        <a:lstStyle/>
        <a:p>
          <a:endParaRPr lang="zh-CN" altLang="en-US"/>
        </a:p>
      </dgm:t>
    </dgm:pt>
    <dgm:pt modelId="{F6C4D3E9-A02C-4050-9568-C1B8FD2B241A}" type="pres">
      <dgm:prSet presAssocID="{3ECF3D56-DDE6-4DD3-A488-57A4C24F2A5C}" presName="childText" presStyleLbl="bgAcc1" presStyleIdx="9" presStyleCnt="10" custScaleY="72832" custLinFactNeighborX="-16692" custLinFactNeighborY="-76846">
        <dgm:presLayoutVars>
          <dgm:bulletEnabled val="1"/>
        </dgm:presLayoutVars>
      </dgm:prSet>
      <dgm:spPr/>
      <dgm:t>
        <a:bodyPr/>
        <a:lstStyle/>
        <a:p>
          <a:endParaRPr lang="zh-CN" altLang="en-US"/>
        </a:p>
      </dgm:t>
    </dgm:pt>
  </dgm:ptLst>
  <dgm:cxnLst>
    <dgm:cxn modelId="{3D9795EB-7907-4225-A193-E0B1FEA4D6D2}" srcId="{F88D9F47-1C1E-4615-9850-5C94152687F6}" destId="{E296BADE-E9D9-44DF-9E79-B0F291886209}" srcOrd="0" destOrd="0" parTransId="{08B6C235-BA08-453B-82E3-56E3C0576DA7}" sibTransId="{0287979F-F6F9-4C7E-86E1-3914347D5DCC}"/>
    <dgm:cxn modelId="{B695C7C9-3F03-4AD9-89C2-87DC8B329A19}" type="presOf" srcId="{AED7B67E-F72F-4A57-BD7C-7B82B39D27F8}" destId="{B0108D56-BA29-400A-BB63-0514DB0D8C12}" srcOrd="0" destOrd="0" presId="urn:microsoft.com/office/officeart/2005/8/layout/hierarchy3"/>
    <dgm:cxn modelId="{3B43EA09-DD38-4919-8C59-170967B8D9A1}" srcId="{DCCB7AAF-2F75-4054-BF66-A463E6DDED88}" destId="{AED7B67E-F72F-4A57-BD7C-7B82B39D27F8}" srcOrd="1" destOrd="0" parTransId="{841534FA-4F1D-43F4-949B-ECCC3EB2BCFB}" sibTransId="{5A0B65FE-5C66-481E-98AD-6F4630F5C582}"/>
    <dgm:cxn modelId="{129CFD7E-D075-469B-B7B7-BB591BE4A48A}" type="presOf" srcId="{F88D9F47-1C1E-4615-9850-5C94152687F6}" destId="{AFCF50D2-1BC8-4E9B-B77A-22157CAF1F31}" srcOrd="0" destOrd="0" presId="urn:microsoft.com/office/officeart/2005/8/layout/hierarchy3"/>
    <dgm:cxn modelId="{A59EA30C-3B12-4242-B3AF-5FEBB10D1B97}" type="presOf" srcId="{400F2ECA-8BE7-48C3-BA0B-34A48883501B}" destId="{D6DA4A9C-6601-464D-AB48-79EFB8263D0A}" srcOrd="0" destOrd="0" presId="urn:microsoft.com/office/officeart/2005/8/layout/hierarchy3"/>
    <dgm:cxn modelId="{1CB67C2E-0D91-49B7-9D30-91EBA4C1374B}" type="presOf" srcId="{841534FA-4F1D-43F4-949B-ECCC3EB2BCFB}" destId="{E3C7861A-EF7A-44A9-820F-B58E930A2055}" srcOrd="0" destOrd="0" presId="urn:microsoft.com/office/officeart/2005/8/layout/hierarchy3"/>
    <dgm:cxn modelId="{7CA62A23-E149-4EE8-BCFC-202CC5B96173}" type="presOf" srcId="{80A62E26-5097-4793-90DD-5F8448EF7752}" destId="{ADA8FDB2-5E62-4C6F-91B9-89983CBE972B}" srcOrd="0" destOrd="0" presId="urn:microsoft.com/office/officeart/2005/8/layout/hierarchy3"/>
    <dgm:cxn modelId="{5F54099D-9F4D-4634-98F6-014748F96475}" srcId="{400F2ECA-8BE7-48C3-BA0B-34A48883501B}" destId="{3ECF3D56-DDE6-4DD3-A488-57A4C24F2A5C}" srcOrd="3" destOrd="0" parTransId="{36A5843D-9545-48FC-91C8-97D96BD83884}" sibTransId="{07D5E4F7-41B8-4F8C-A0D1-E860B288681F}"/>
    <dgm:cxn modelId="{DBF0EF43-4AFB-413C-9891-A18478FDF6B2}" type="presOf" srcId="{7F635B8C-E999-494C-8C13-E2E423C39BDC}" destId="{398AE9A1-5ADD-4BFB-996C-E3BD428C260A}" srcOrd="0" destOrd="0" presId="urn:microsoft.com/office/officeart/2005/8/layout/hierarchy3"/>
    <dgm:cxn modelId="{0FCAECF3-3842-4E0D-B1C3-921D1EAF8419}" type="presOf" srcId="{400F2ECA-8BE7-48C3-BA0B-34A48883501B}" destId="{7F0492A8-C7CE-4FB0-9AAA-CDEE4577EED9}" srcOrd="1" destOrd="0" presId="urn:microsoft.com/office/officeart/2005/8/layout/hierarchy3"/>
    <dgm:cxn modelId="{5B069873-36ED-453A-AEED-25F19A154298}" srcId="{400F2ECA-8BE7-48C3-BA0B-34A48883501B}" destId="{2CD1B0D4-BECB-4D4D-8E21-10C8B89A405D}" srcOrd="0" destOrd="0" parTransId="{6C5145BE-3339-4BB7-A84D-7A8E82B15A39}" sibTransId="{CE1D3F4D-2935-40DC-94D7-4D58C5F9737A}"/>
    <dgm:cxn modelId="{575D231C-D06E-4856-9F97-47CABC19DDA5}" srcId="{DCCB7AAF-2F75-4054-BF66-A463E6DDED88}" destId="{D807E401-260D-43F4-A352-A493ECCFB05B}" srcOrd="0" destOrd="0" parTransId="{B63EE0E0-8624-4BBB-AA69-4D96D17CE9C0}" sibTransId="{408830FD-6ADA-4A0F-B3C6-058479AF4940}"/>
    <dgm:cxn modelId="{915BDE41-0956-49DC-97C0-263FFCADF8FD}" type="presOf" srcId="{F30A3B4E-6F14-4A4A-8B43-D03F11328259}" destId="{CDBF0F69-B65C-409A-9FD9-B7733DA4D12D}" srcOrd="0" destOrd="0" presId="urn:microsoft.com/office/officeart/2005/8/layout/hierarchy3"/>
    <dgm:cxn modelId="{CE24997C-0C10-4A14-8D75-6429A483CF78}" type="presOf" srcId="{6D41EEBC-510B-4AE7-A4C8-264CD32C1412}" destId="{27AC9601-5E27-4790-AB17-F99F9FA63887}" srcOrd="0" destOrd="0" presId="urn:microsoft.com/office/officeart/2005/8/layout/hierarchy3"/>
    <dgm:cxn modelId="{6DEFF1CE-50D0-4FBA-AE39-CB8B3BB11D7E}" type="presOf" srcId="{DCCB7AAF-2F75-4054-BF66-A463E6DDED88}" destId="{1E0334ED-E486-40F9-B7C9-A8D3A86445F1}" srcOrd="0" destOrd="0" presId="urn:microsoft.com/office/officeart/2005/8/layout/hierarchy3"/>
    <dgm:cxn modelId="{15B54571-2837-46B6-A69F-30E5A91C4C35}" type="presOf" srcId="{2CD1B0D4-BECB-4D4D-8E21-10C8B89A405D}" destId="{C54DDE9C-0B97-4470-BA44-4B1406B03E0E}" srcOrd="0" destOrd="0" presId="urn:microsoft.com/office/officeart/2005/8/layout/hierarchy3"/>
    <dgm:cxn modelId="{83A34DB3-026A-4606-A31E-860852DB6DC9}" srcId="{400F2ECA-8BE7-48C3-BA0B-34A48883501B}" destId="{E65002F5-F7C5-49E6-8626-9188D6F73A16}" srcOrd="1" destOrd="0" parTransId="{009A48F5-E5C8-45C2-81AD-C888EE6C074D}" sibTransId="{03F067C0-F517-4A34-BD11-4EDEB98093FD}"/>
    <dgm:cxn modelId="{2F4889E4-C6E8-4A3C-97AD-45A2032A36F0}" type="presOf" srcId="{E06E291D-9114-4FB0-BB4B-F614CBFEA4A3}" destId="{07F55296-BD98-4070-A209-A7DBE97E1660}" srcOrd="0" destOrd="0" presId="urn:microsoft.com/office/officeart/2005/8/layout/hierarchy3"/>
    <dgm:cxn modelId="{DC1F0D88-DB3B-4D0D-9BA9-AFF68E37B698}" srcId="{F88D9F47-1C1E-4615-9850-5C94152687F6}" destId="{400F2ECA-8BE7-48C3-BA0B-34A48883501B}" srcOrd="2" destOrd="0" parTransId="{0FC86005-53E4-4ADB-B45B-6BB238F1AB5B}" sibTransId="{10E18984-9663-45DD-917C-24B4334664FA}"/>
    <dgm:cxn modelId="{1B5F2A58-8C14-4DDA-83F5-CD06E26DA681}" srcId="{E296BADE-E9D9-44DF-9E79-B0F291886209}" destId="{F30A3B4E-6F14-4A4A-8B43-D03F11328259}" srcOrd="2" destOrd="0" parTransId="{3CA20B0E-2FFC-4DFE-AD04-B2562A5F5B84}" sibTransId="{7EC3700D-1ADF-4015-87F7-5CB35C0B8130}"/>
    <dgm:cxn modelId="{4D72489B-C0E6-4537-AF2A-D313B4871C4E}" type="presOf" srcId="{B63EE0E0-8624-4BBB-AA69-4D96D17CE9C0}" destId="{536A223E-4E64-4D9D-8360-EC2A506F2F40}" srcOrd="0" destOrd="0" presId="urn:microsoft.com/office/officeart/2005/8/layout/hierarchy3"/>
    <dgm:cxn modelId="{D0B6ED8C-8CE4-4405-A254-62763AAB1D4B}" type="presOf" srcId="{009A48F5-E5C8-45C2-81AD-C888EE6C074D}" destId="{7000E771-F4D6-4B53-A42E-259966C4656D}" srcOrd="0" destOrd="0" presId="urn:microsoft.com/office/officeart/2005/8/layout/hierarchy3"/>
    <dgm:cxn modelId="{52C077F7-47A8-48E8-BE12-F30A399A92DA}" type="presOf" srcId="{BDDD19F2-0B91-447D-B18F-183352015DEF}" destId="{8D96D7C5-3CC4-4E0B-BAA3-5271AE034700}" srcOrd="0" destOrd="0" presId="urn:microsoft.com/office/officeart/2005/8/layout/hierarchy3"/>
    <dgm:cxn modelId="{9D3A71AD-C885-445E-B609-37CD8E000C5C}" type="presOf" srcId="{DCCB7AAF-2F75-4054-BF66-A463E6DDED88}" destId="{ED54A697-1146-4FF5-B46E-9B41FDFFDA85}" srcOrd="1" destOrd="0" presId="urn:microsoft.com/office/officeart/2005/8/layout/hierarchy3"/>
    <dgm:cxn modelId="{CEF75FC9-3ED8-42B2-B754-47B526E1D1A5}" type="presOf" srcId="{E296BADE-E9D9-44DF-9E79-B0F291886209}" destId="{595438EA-CED8-4420-AF83-982612F91593}" srcOrd="1" destOrd="0" presId="urn:microsoft.com/office/officeart/2005/8/layout/hierarchy3"/>
    <dgm:cxn modelId="{90BD2E20-ADB3-4FC4-831C-0019B575112B}" type="presOf" srcId="{E296BADE-E9D9-44DF-9E79-B0F291886209}" destId="{3BA19C4A-5536-4C7D-B2D9-DC235303A249}" srcOrd="0" destOrd="0" presId="urn:microsoft.com/office/officeart/2005/8/layout/hierarchy3"/>
    <dgm:cxn modelId="{7F3C548A-0A6D-4932-AD0D-59AE0E9363B8}" srcId="{F88D9F47-1C1E-4615-9850-5C94152687F6}" destId="{DCCB7AAF-2F75-4054-BF66-A463E6DDED88}" srcOrd="1" destOrd="0" parTransId="{57B84E64-3747-489C-8176-A5B516BFA455}" sibTransId="{348B90DD-71C2-4133-93BA-F6D9F47EE14C}"/>
    <dgm:cxn modelId="{6E7AC2F0-40ED-4052-B34C-60CB585067E3}" type="presOf" srcId="{3CA20B0E-2FFC-4DFE-AD04-B2562A5F5B84}" destId="{A9AA4267-34A8-4A82-AAFE-F539F75767DE}" srcOrd="0" destOrd="0" presId="urn:microsoft.com/office/officeart/2005/8/layout/hierarchy3"/>
    <dgm:cxn modelId="{91E35C4D-B1B8-4059-B3A3-14613C805BCC}" type="presOf" srcId="{E20A907B-2C2B-451A-8DE3-4C07D11CED97}" destId="{6CAF818A-7433-479C-B346-BADC237FFB0C}" srcOrd="0" destOrd="0" presId="urn:microsoft.com/office/officeart/2005/8/layout/hierarchy3"/>
    <dgm:cxn modelId="{61C933FB-9C5C-440F-BB19-CA83E5DC3C74}" type="presOf" srcId="{3ECF3D56-DDE6-4DD3-A488-57A4C24F2A5C}" destId="{F6C4D3E9-A02C-4050-9568-C1B8FD2B241A}" srcOrd="0" destOrd="0" presId="urn:microsoft.com/office/officeart/2005/8/layout/hierarchy3"/>
    <dgm:cxn modelId="{1ADD3138-1F49-409B-814D-B476551BB12F}" type="presOf" srcId="{D807E401-260D-43F4-A352-A493ECCFB05B}" destId="{4EF3B0F6-2E2D-40C8-AADD-A36B6F550980}" srcOrd="0" destOrd="0" presId="urn:microsoft.com/office/officeart/2005/8/layout/hierarchy3"/>
    <dgm:cxn modelId="{6073D014-77E9-45F7-BEFE-DE40FB5B2EF4}" srcId="{400F2ECA-8BE7-48C3-BA0B-34A48883501B}" destId="{6D41EEBC-510B-4AE7-A4C8-264CD32C1412}" srcOrd="2" destOrd="0" parTransId="{E06E291D-9114-4FB0-BB4B-F614CBFEA4A3}" sibTransId="{D1E5E2E1-C250-4038-A8BA-48FBFECC5F23}"/>
    <dgm:cxn modelId="{2A6E7484-E12A-4EA0-B054-482DD43D5CA1}" srcId="{E296BADE-E9D9-44DF-9E79-B0F291886209}" destId="{E20A907B-2C2B-451A-8DE3-4C07D11CED97}" srcOrd="0" destOrd="0" parTransId="{434E5951-0A02-44E0-B928-CC0767658AFF}" sibTransId="{0F63A628-01A6-4B02-8B7F-5F7E12145D81}"/>
    <dgm:cxn modelId="{FDBAE308-2F96-4D23-B469-B321C9B45934}" srcId="{DCCB7AAF-2F75-4054-BF66-A463E6DDED88}" destId="{80A62E26-5097-4793-90DD-5F8448EF7752}" srcOrd="2" destOrd="0" parTransId="{BDDD19F2-0B91-447D-B18F-183352015DEF}" sibTransId="{EA3F2D8B-8028-4B5A-A1AE-4E610B96C9CB}"/>
    <dgm:cxn modelId="{FE4F1CA6-25EC-4DAE-81B4-8B0E13087AA5}" type="presOf" srcId="{2F1AA587-15EE-4209-8341-4A4B8533FDA7}" destId="{19E24445-FDCB-4466-8A23-EDCB237F999D}" srcOrd="0" destOrd="0" presId="urn:microsoft.com/office/officeart/2005/8/layout/hierarchy3"/>
    <dgm:cxn modelId="{343EFCA9-8BD1-41D9-886D-53965EED3AD3}" type="presOf" srcId="{36A5843D-9545-48FC-91C8-97D96BD83884}" destId="{EF05791F-BEFB-41D0-8976-D2AD8A4DAF29}" srcOrd="0" destOrd="0" presId="urn:microsoft.com/office/officeart/2005/8/layout/hierarchy3"/>
    <dgm:cxn modelId="{66000136-ECCE-4F0C-9166-563729CB6A75}" type="presOf" srcId="{6C5145BE-3339-4BB7-A84D-7A8E82B15A39}" destId="{AF8E4AF7-222D-4F07-9B38-E4D173992BF6}" srcOrd="0" destOrd="0" presId="urn:microsoft.com/office/officeart/2005/8/layout/hierarchy3"/>
    <dgm:cxn modelId="{CDC55EBF-324B-4701-AF34-EE9AFAF2C9D4}" srcId="{E296BADE-E9D9-44DF-9E79-B0F291886209}" destId="{7F635B8C-E999-494C-8C13-E2E423C39BDC}" srcOrd="1" destOrd="0" parTransId="{2F1AA587-15EE-4209-8341-4A4B8533FDA7}" sibTransId="{D12FB735-8CEE-4928-933F-CE09AF0CB227}"/>
    <dgm:cxn modelId="{B339470B-D213-4C4E-8C1D-E748D4947D24}" type="presOf" srcId="{E65002F5-F7C5-49E6-8626-9188D6F73A16}" destId="{E851833A-4CAB-48DE-A4E4-788BD0851A69}" srcOrd="0" destOrd="0" presId="urn:microsoft.com/office/officeart/2005/8/layout/hierarchy3"/>
    <dgm:cxn modelId="{49214616-4679-4A73-9F19-8A1F36021169}" type="presOf" srcId="{434E5951-0A02-44E0-B928-CC0767658AFF}" destId="{77EA9D1A-4F08-441F-88FA-34FAF4E3424E}" srcOrd="0" destOrd="0" presId="urn:microsoft.com/office/officeart/2005/8/layout/hierarchy3"/>
    <dgm:cxn modelId="{D20B24AD-A249-480F-8AFC-ED3CEB70F06F}" type="presParOf" srcId="{AFCF50D2-1BC8-4E9B-B77A-22157CAF1F31}" destId="{F581D5B9-06DC-4F79-A81A-B11FDA98540F}" srcOrd="0" destOrd="0" presId="urn:microsoft.com/office/officeart/2005/8/layout/hierarchy3"/>
    <dgm:cxn modelId="{94085019-E591-46FB-9C30-BEC9DA6F39E4}" type="presParOf" srcId="{F581D5B9-06DC-4F79-A81A-B11FDA98540F}" destId="{5F115397-FC5F-4B3F-9329-19A5F80586E7}" srcOrd="0" destOrd="0" presId="urn:microsoft.com/office/officeart/2005/8/layout/hierarchy3"/>
    <dgm:cxn modelId="{EF1E610C-CD6E-442E-AF0D-018A8E401376}" type="presParOf" srcId="{5F115397-FC5F-4B3F-9329-19A5F80586E7}" destId="{3BA19C4A-5536-4C7D-B2D9-DC235303A249}" srcOrd="0" destOrd="0" presId="urn:microsoft.com/office/officeart/2005/8/layout/hierarchy3"/>
    <dgm:cxn modelId="{5E00E940-3E96-4591-8F8F-A20F156FA1E4}" type="presParOf" srcId="{5F115397-FC5F-4B3F-9329-19A5F80586E7}" destId="{595438EA-CED8-4420-AF83-982612F91593}" srcOrd="1" destOrd="0" presId="urn:microsoft.com/office/officeart/2005/8/layout/hierarchy3"/>
    <dgm:cxn modelId="{AE89AF83-7DB0-428C-B85C-0984891D62EC}" type="presParOf" srcId="{F581D5B9-06DC-4F79-A81A-B11FDA98540F}" destId="{8B3264C1-E9DD-452B-84F7-58CF2644F998}" srcOrd="1" destOrd="0" presId="urn:microsoft.com/office/officeart/2005/8/layout/hierarchy3"/>
    <dgm:cxn modelId="{3DF88F89-4066-4707-85A1-9E054D9AA81B}" type="presParOf" srcId="{8B3264C1-E9DD-452B-84F7-58CF2644F998}" destId="{77EA9D1A-4F08-441F-88FA-34FAF4E3424E}" srcOrd="0" destOrd="0" presId="urn:microsoft.com/office/officeart/2005/8/layout/hierarchy3"/>
    <dgm:cxn modelId="{26B9EDF6-5EB4-4B53-A0FB-F2ACDF3443E2}" type="presParOf" srcId="{8B3264C1-E9DD-452B-84F7-58CF2644F998}" destId="{6CAF818A-7433-479C-B346-BADC237FFB0C}" srcOrd="1" destOrd="0" presId="urn:microsoft.com/office/officeart/2005/8/layout/hierarchy3"/>
    <dgm:cxn modelId="{CE44FE94-2D06-408D-8D3A-DC68FFC9E74F}" type="presParOf" srcId="{8B3264C1-E9DD-452B-84F7-58CF2644F998}" destId="{19E24445-FDCB-4466-8A23-EDCB237F999D}" srcOrd="2" destOrd="0" presId="urn:microsoft.com/office/officeart/2005/8/layout/hierarchy3"/>
    <dgm:cxn modelId="{9E5E8721-A155-46B8-99CD-DA4385D41536}" type="presParOf" srcId="{8B3264C1-E9DD-452B-84F7-58CF2644F998}" destId="{398AE9A1-5ADD-4BFB-996C-E3BD428C260A}" srcOrd="3" destOrd="0" presId="urn:microsoft.com/office/officeart/2005/8/layout/hierarchy3"/>
    <dgm:cxn modelId="{FDE17F04-8AB6-448D-93B4-2346B6EF3F1C}" type="presParOf" srcId="{8B3264C1-E9DD-452B-84F7-58CF2644F998}" destId="{A9AA4267-34A8-4A82-AAFE-F539F75767DE}" srcOrd="4" destOrd="0" presId="urn:microsoft.com/office/officeart/2005/8/layout/hierarchy3"/>
    <dgm:cxn modelId="{D96BBBD7-2DAA-4FF2-AA6A-3FED7DEA28F4}" type="presParOf" srcId="{8B3264C1-E9DD-452B-84F7-58CF2644F998}" destId="{CDBF0F69-B65C-409A-9FD9-B7733DA4D12D}" srcOrd="5" destOrd="0" presId="urn:microsoft.com/office/officeart/2005/8/layout/hierarchy3"/>
    <dgm:cxn modelId="{06D823D7-7E12-4951-971A-DAFFD5847288}" type="presParOf" srcId="{AFCF50D2-1BC8-4E9B-B77A-22157CAF1F31}" destId="{0C0808E9-FD48-4B30-B421-BB8CD16498EC}" srcOrd="1" destOrd="0" presId="urn:microsoft.com/office/officeart/2005/8/layout/hierarchy3"/>
    <dgm:cxn modelId="{AEFDE2D5-DCC0-4EF2-9028-25A2B6234581}" type="presParOf" srcId="{0C0808E9-FD48-4B30-B421-BB8CD16498EC}" destId="{65E54205-ABE6-452A-8084-E39837E87FFC}" srcOrd="0" destOrd="0" presId="urn:microsoft.com/office/officeart/2005/8/layout/hierarchy3"/>
    <dgm:cxn modelId="{FE4CCE06-0514-44B8-8959-4394EB6267E0}" type="presParOf" srcId="{65E54205-ABE6-452A-8084-E39837E87FFC}" destId="{1E0334ED-E486-40F9-B7C9-A8D3A86445F1}" srcOrd="0" destOrd="0" presId="urn:microsoft.com/office/officeart/2005/8/layout/hierarchy3"/>
    <dgm:cxn modelId="{14EED891-D739-4E88-83FB-8D41B5E0FDC6}" type="presParOf" srcId="{65E54205-ABE6-452A-8084-E39837E87FFC}" destId="{ED54A697-1146-4FF5-B46E-9B41FDFFDA85}" srcOrd="1" destOrd="0" presId="urn:microsoft.com/office/officeart/2005/8/layout/hierarchy3"/>
    <dgm:cxn modelId="{6CE779AA-0126-4EAE-8CAA-2B45D06E9906}" type="presParOf" srcId="{0C0808E9-FD48-4B30-B421-BB8CD16498EC}" destId="{1D0CC7CD-A8A8-4A15-A455-0C5B7847BFF6}" srcOrd="1" destOrd="0" presId="urn:microsoft.com/office/officeart/2005/8/layout/hierarchy3"/>
    <dgm:cxn modelId="{841BF648-C2B3-4857-8318-9B169BF08744}" type="presParOf" srcId="{1D0CC7CD-A8A8-4A15-A455-0C5B7847BFF6}" destId="{536A223E-4E64-4D9D-8360-EC2A506F2F40}" srcOrd="0" destOrd="0" presId="urn:microsoft.com/office/officeart/2005/8/layout/hierarchy3"/>
    <dgm:cxn modelId="{422CF494-47F5-43B9-9942-2B00B0B003A1}" type="presParOf" srcId="{1D0CC7CD-A8A8-4A15-A455-0C5B7847BFF6}" destId="{4EF3B0F6-2E2D-40C8-AADD-A36B6F550980}" srcOrd="1" destOrd="0" presId="urn:microsoft.com/office/officeart/2005/8/layout/hierarchy3"/>
    <dgm:cxn modelId="{EC5AA7D6-F774-48D8-8867-53B5A786BFF1}" type="presParOf" srcId="{1D0CC7CD-A8A8-4A15-A455-0C5B7847BFF6}" destId="{E3C7861A-EF7A-44A9-820F-B58E930A2055}" srcOrd="2" destOrd="0" presId="urn:microsoft.com/office/officeart/2005/8/layout/hierarchy3"/>
    <dgm:cxn modelId="{40A8C8DA-CAE8-42AF-8968-88C297EB68F3}" type="presParOf" srcId="{1D0CC7CD-A8A8-4A15-A455-0C5B7847BFF6}" destId="{B0108D56-BA29-400A-BB63-0514DB0D8C12}" srcOrd="3" destOrd="0" presId="urn:microsoft.com/office/officeart/2005/8/layout/hierarchy3"/>
    <dgm:cxn modelId="{283AEB6C-C519-47DE-890B-4A2F3ED42863}" type="presParOf" srcId="{1D0CC7CD-A8A8-4A15-A455-0C5B7847BFF6}" destId="{8D96D7C5-3CC4-4E0B-BAA3-5271AE034700}" srcOrd="4" destOrd="0" presId="urn:microsoft.com/office/officeart/2005/8/layout/hierarchy3"/>
    <dgm:cxn modelId="{CFCDCCB1-2690-4F8E-BA8B-ECB53B58977C}" type="presParOf" srcId="{1D0CC7CD-A8A8-4A15-A455-0C5B7847BFF6}" destId="{ADA8FDB2-5E62-4C6F-91B9-89983CBE972B}" srcOrd="5" destOrd="0" presId="urn:microsoft.com/office/officeart/2005/8/layout/hierarchy3"/>
    <dgm:cxn modelId="{D8A51FC0-5A19-4AA9-940D-66E791957508}" type="presParOf" srcId="{AFCF50D2-1BC8-4E9B-B77A-22157CAF1F31}" destId="{43213AB0-E17D-4093-AEBA-271E27EB69AB}" srcOrd="2" destOrd="0" presId="urn:microsoft.com/office/officeart/2005/8/layout/hierarchy3"/>
    <dgm:cxn modelId="{FBBAFB4A-7B6D-4380-8FB7-515C98BE88C5}" type="presParOf" srcId="{43213AB0-E17D-4093-AEBA-271E27EB69AB}" destId="{C56BCB4F-55B8-40CB-9A21-076E491D49BE}" srcOrd="0" destOrd="0" presId="urn:microsoft.com/office/officeart/2005/8/layout/hierarchy3"/>
    <dgm:cxn modelId="{438CDF45-20B8-4297-A4D4-C0A2E6D86E0A}" type="presParOf" srcId="{C56BCB4F-55B8-40CB-9A21-076E491D49BE}" destId="{D6DA4A9C-6601-464D-AB48-79EFB8263D0A}" srcOrd="0" destOrd="0" presId="urn:microsoft.com/office/officeart/2005/8/layout/hierarchy3"/>
    <dgm:cxn modelId="{5F7A96E0-2863-4FED-BEFF-E45D09BBDF4F}" type="presParOf" srcId="{C56BCB4F-55B8-40CB-9A21-076E491D49BE}" destId="{7F0492A8-C7CE-4FB0-9AAA-CDEE4577EED9}" srcOrd="1" destOrd="0" presId="urn:microsoft.com/office/officeart/2005/8/layout/hierarchy3"/>
    <dgm:cxn modelId="{9B4A9833-FA50-4D59-8303-581ECDB92C5F}" type="presParOf" srcId="{43213AB0-E17D-4093-AEBA-271E27EB69AB}" destId="{E96A5E0B-3FF3-4970-939C-74AF3C2B86B4}" srcOrd="1" destOrd="0" presId="urn:microsoft.com/office/officeart/2005/8/layout/hierarchy3"/>
    <dgm:cxn modelId="{689F8564-FB0C-4868-9D27-438F59B5E489}" type="presParOf" srcId="{E96A5E0B-3FF3-4970-939C-74AF3C2B86B4}" destId="{AF8E4AF7-222D-4F07-9B38-E4D173992BF6}" srcOrd="0" destOrd="0" presId="urn:microsoft.com/office/officeart/2005/8/layout/hierarchy3"/>
    <dgm:cxn modelId="{19C3B675-FDB6-4138-9884-5EEA3C4CD162}" type="presParOf" srcId="{E96A5E0B-3FF3-4970-939C-74AF3C2B86B4}" destId="{C54DDE9C-0B97-4470-BA44-4B1406B03E0E}" srcOrd="1" destOrd="0" presId="urn:microsoft.com/office/officeart/2005/8/layout/hierarchy3"/>
    <dgm:cxn modelId="{52B28729-58CC-4118-BE4E-2C87CF051AA0}" type="presParOf" srcId="{E96A5E0B-3FF3-4970-939C-74AF3C2B86B4}" destId="{7000E771-F4D6-4B53-A42E-259966C4656D}" srcOrd="2" destOrd="0" presId="urn:microsoft.com/office/officeart/2005/8/layout/hierarchy3"/>
    <dgm:cxn modelId="{206C42D8-C975-47D3-A8DD-BA30D258365A}" type="presParOf" srcId="{E96A5E0B-3FF3-4970-939C-74AF3C2B86B4}" destId="{E851833A-4CAB-48DE-A4E4-788BD0851A69}" srcOrd="3" destOrd="0" presId="urn:microsoft.com/office/officeart/2005/8/layout/hierarchy3"/>
    <dgm:cxn modelId="{90E7B787-56B9-4BB2-8DD7-5B1423025C92}" type="presParOf" srcId="{E96A5E0B-3FF3-4970-939C-74AF3C2B86B4}" destId="{07F55296-BD98-4070-A209-A7DBE97E1660}" srcOrd="4" destOrd="0" presId="urn:microsoft.com/office/officeart/2005/8/layout/hierarchy3"/>
    <dgm:cxn modelId="{6FD10318-93DE-459E-A238-23DA5A0A4E28}" type="presParOf" srcId="{E96A5E0B-3FF3-4970-939C-74AF3C2B86B4}" destId="{27AC9601-5E27-4790-AB17-F99F9FA63887}" srcOrd="5" destOrd="0" presId="urn:microsoft.com/office/officeart/2005/8/layout/hierarchy3"/>
    <dgm:cxn modelId="{3B7A9FD1-88BC-4361-A2AA-44542B571D3F}" type="presParOf" srcId="{E96A5E0B-3FF3-4970-939C-74AF3C2B86B4}" destId="{EF05791F-BEFB-41D0-8976-D2AD8A4DAF29}" srcOrd="6" destOrd="0" presId="urn:microsoft.com/office/officeart/2005/8/layout/hierarchy3"/>
    <dgm:cxn modelId="{2FBBA9C4-B08A-456D-BC19-9F8158D9BBD3}" type="presParOf" srcId="{E96A5E0B-3FF3-4970-939C-74AF3C2B86B4}" destId="{F6C4D3E9-A02C-4050-9568-C1B8FD2B241A}" srcOrd="7" destOrd="0" presId="urn:microsoft.com/office/officeart/2005/8/layout/hierarchy3"/>
  </dgm:cxnLst>
  <dgm:bg/>
  <dgm:whole/>
</dgm:dataModel>
</file>

<file path=ppt/diagrams/data5.xml><?xml version="1.0" encoding="utf-8"?>
<dgm:dataModel xmlns:dgm="http://schemas.openxmlformats.org/drawingml/2006/diagram" xmlns:a="http://schemas.openxmlformats.org/drawingml/2006/main">
  <dgm:ptLst>
    <dgm:pt modelId="{93115CD4-2A95-4D2D-B193-5A0BE5C8433B}" type="doc">
      <dgm:prSet loTypeId="urn:microsoft.com/office/officeart/2005/8/layout/venn2" loCatId="relationship" qsTypeId="urn:microsoft.com/office/officeart/2005/8/quickstyle/3d1" qsCatId="3D" csTypeId="urn:microsoft.com/office/officeart/2005/8/colors/colorful4" csCatId="colorful" phldr="1"/>
      <dgm:spPr/>
      <dgm:t>
        <a:bodyPr/>
        <a:lstStyle/>
        <a:p>
          <a:endParaRPr lang="zh-CN" altLang="en-US"/>
        </a:p>
      </dgm:t>
    </dgm:pt>
    <dgm:pt modelId="{674174CE-98A5-41E7-91C0-BD78AF332F8F}">
      <dgm:prSet custT="1"/>
      <dgm:spPr/>
      <dgm:t>
        <a:bodyPr/>
        <a:lstStyle/>
        <a:p>
          <a:pPr rtl="0"/>
          <a:r>
            <a:rPr lang="en-US" sz="2400" smtClean="0">
              <a:latin typeface="华文中宋" pitchFamily="2" charset="-122"/>
              <a:ea typeface="华文中宋" pitchFamily="2" charset="-122"/>
            </a:rPr>
            <a:t>2010</a:t>
          </a:r>
          <a:r>
            <a:rPr lang="zh-CN" sz="2400" smtClean="0">
              <a:latin typeface="华文中宋" pitchFamily="2" charset="-122"/>
              <a:ea typeface="华文中宋" pitchFamily="2" charset="-122"/>
            </a:rPr>
            <a:t>年版收载辅料</a:t>
          </a:r>
          <a:r>
            <a:rPr lang="en-US" sz="2400" smtClean="0">
              <a:latin typeface="华文中宋" pitchFamily="2" charset="-122"/>
              <a:ea typeface="华文中宋" pitchFamily="2" charset="-122"/>
            </a:rPr>
            <a:t>132</a:t>
          </a:r>
          <a:r>
            <a:rPr lang="zh-CN" sz="2400" smtClean="0">
              <a:latin typeface="华文中宋" pitchFamily="2" charset="-122"/>
              <a:ea typeface="华文中宋" pitchFamily="2" charset="-122"/>
            </a:rPr>
            <a:t>个 </a:t>
          </a:r>
          <a:endParaRPr lang="en-US" sz="2400">
            <a:latin typeface="华文中宋" pitchFamily="2" charset="-122"/>
            <a:ea typeface="华文中宋" pitchFamily="2" charset="-122"/>
          </a:endParaRPr>
        </a:p>
      </dgm:t>
    </dgm:pt>
    <dgm:pt modelId="{E3738C2F-217F-4CEB-A0B5-253060541E0E}" type="parTrans" cxnId="{434B6EF2-5C36-435A-968B-A59A72E89AE6}">
      <dgm:prSet/>
      <dgm:spPr/>
      <dgm:t>
        <a:bodyPr/>
        <a:lstStyle/>
        <a:p>
          <a:endParaRPr lang="zh-CN" altLang="en-US"/>
        </a:p>
      </dgm:t>
    </dgm:pt>
    <dgm:pt modelId="{353F6E18-FCB8-4196-ABC4-EFC2B180A741}" type="sibTrans" cxnId="{434B6EF2-5C36-435A-968B-A59A72E89AE6}">
      <dgm:prSet/>
      <dgm:spPr/>
      <dgm:t>
        <a:bodyPr/>
        <a:lstStyle/>
        <a:p>
          <a:endParaRPr lang="zh-CN" altLang="en-US"/>
        </a:p>
      </dgm:t>
    </dgm:pt>
    <dgm:pt modelId="{BA74561C-4340-462B-920E-461185BFC6BD}">
      <dgm:prSet/>
      <dgm:spPr/>
      <dgm:t>
        <a:bodyPr/>
        <a:lstStyle/>
        <a:p>
          <a:pPr rtl="0"/>
          <a:r>
            <a:rPr lang="en-US" smtClean="0">
              <a:latin typeface="华文中宋" pitchFamily="2" charset="-122"/>
              <a:ea typeface="华文中宋" pitchFamily="2" charset="-122"/>
            </a:rPr>
            <a:t>2015</a:t>
          </a:r>
          <a:r>
            <a:rPr lang="zh-CN" smtClean="0">
              <a:latin typeface="华文中宋" pitchFamily="2" charset="-122"/>
              <a:ea typeface="华文中宋" pitchFamily="2" charset="-122"/>
            </a:rPr>
            <a:t>年版</a:t>
          </a:r>
          <a:endParaRPr lang="en-US" altLang="zh-CN" smtClean="0">
            <a:latin typeface="华文中宋" pitchFamily="2" charset="-122"/>
            <a:ea typeface="华文中宋" pitchFamily="2" charset="-122"/>
          </a:endParaRPr>
        </a:p>
        <a:p>
          <a:pPr rtl="0"/>
          <a:r>
            <a:rPr lang="zh-CN" smtClean="0">
              <a:latin typeface="华文中宋" pitchFamily="2" charset="-122"/>
              <a:ea typeface="华文中宋" pitchFamily="2" charset="-122"/>
            </a:rPr>
            <a:t>拟新增</a:t>
          </a:r>
          <a:r>
            <a:rPr lang="en-US" smtClean="0">
              <a:latin typeface="华文中宋" pitchFamily="2" charset="-122"/>
              <a:ea typeface="华文中宋" pitchFamily="2" charset="-122"/>
            </a:rPr>
            <a:t>147</a:t>
          </a:r>
          <a:r>
            <a:rPr lang="zh-CN" smtClean="0">
              <a:latin typeface="华文中宋" pitchFamily="2" charset="-122"/>
              <a:ea typeface="华文中宋" pitchFamily="2" charset="-122"/>
            </a:rPr>
            <a:t>个</a:t>
          </a:r>
          <a:endParaRPr lang="zh-CN">
            <a:latin typeface="华文中宋" pitchFamily="2" charset="-122"/>
            <a:ea typeface="华文中宋" pitchFamily="2" charset="-122"/>
          </a:endParaRPr>
        </a:p>
      </dgm:t>
    </dgm:pt>
    <dgm:pt modelId="{71F031C3-A545-4ED6-93F8-0DD64AA23621}" type="parTrans" cxnId="{6EF6489F-A6F0-4B7F-A5FE-012C8B85E1D1}">
      <dgm:prSet/>
      <dgm:spPr/>
      <dgm:t>
        <a:bodyPr/>
        <a:lstStyle/>
        <a:p>
          <a:endParaRPr lang="zh-CN" altLang="en-US"/>
        </a:p>
      </dgm:t>
    </dgm:pt>
    <dgm:pt modelId="{EEBDFE20-0C44-4D99-AD44-265D6F2055F9}" type="sibTrans" cxnId="{6EF6489F-A6F0-4B7F-A5FE-012C8B85E1D1}">
      <dgm:prSet/>
      <dgm:spPr/>
      <dgm:t>
        <a:bodyPr/>
        <a:lstStyle/>
        <a:p>
          <a:endParaRPr lang="zh-CN" altLang="en-US"/>
        </a:p>
      </dgm:t>
    </dgm:pt>
    <dgm:pt modelId="{5A3E36B5-7474-422A-820D-3CD9A4860879}" type="pres">
      <dgm:prSet presAssocID="{93115CD4-2A95-4D2D-B193-5A0BE5C8433B}" presName="Name0" presStyleCnt="0">
        <dgm:presLayoutVars>
          <dgm:chMax val="7"/>
          <dgm:resizeHandles val="exact"/>
        </dgm:presLayoutVars>
      </dgm:prSet>
      <dgm:spPr/>
      <dgm:t>
        <a:bodyPr/>
        <a:lstStyle/>
        <a:p>
          <a:endParaRPr lang="zh-CN" altLang="en-US"/>
        </a:p>
      </dgm:t>
    </dgm:pt>
    <dgm:pt modelId="{B4D59132-D6FA-4839-9925-B43B39A728DA}" type="pres">
      <dgm:prSet presAssocID="{93115CD4-2A95-4D2D-B193-5A0BE5C8433B}" presName="comp1" presStyleCnt="0"/>
      <dgm:spPr/>
    </dgm:pt>
    <dgm:pt modelId="{082C1843-BD83-4745-87B3-BF9C1E0AF6E3}" type="pres">
      <dgm:prSet presAssocID="{93115CD4-2A95-4D2D-B193-5A0BE5C8433B}" presName="circle1" presStyleLbl="node1" presStyleIdx="0" presStyleCnt="2"/>
      <dgm:spPr/>
      <dgm:t>
        <a:bodyPr/>
        <a:lstStyle/>
        <a:p>
          <a:endParaRPr lang="zh-CN" altLang="en-US"/>
        </a:p>
      </dgm:t>
    </dgm:pt>
    <dgm:pt modelId="{BA8E2444-A50B-49F9-9B46-533D1C5B8036}" type="pres">
      <dgm:prSet presAssocID="{93115CD4-2A95-4D2D-B193-5A0BE5C8433B}" presName="c1text" presStyleLbl="node1" presStyleIdx="0" presStyleCnt="2">
        <dgm:presLayoutVars>
          <dgm:bulletEnabled val="1"/>
        </dgm:presLayoutVars>
      </dgm:prSet>
      <dgm:spPr/>
      <dgm:t>
        <a:bodyPr/>
        <a:lstStyle/>
        <a:p>
          <a:endParaRPr lang="zh-CN" altLang="en-US"/>
        </a:p>
      </dgm:t>
    </dgm:pt>
    <dgm:pt modelId="{C1DD1BFE-0EA7-4C9B-A6BA-21A48D7CBAD7}" type="pres">
      <dgm:prSet presAssocID="{93115CD4-2A95-4D2D-B193-5A0BE5C8433B}" presName="comp2" presStyleCnt="0"/>
      <dgm:spPr/>
    </dgm:pt>
    <dgm:pt modelId="{01D2B25A-007B-4FF2-BFFD-71CE447C4106}" type="pres">
      <dgm:prSet presAssocID="{93115CD4-2A95-4D2D-B193-5A0BE5C8433B}" presName="circle2" presStyleLbl="node1" presStyleIdx="1" presStyleCnt="2"/>
      <dgm:spPr/>
      <dgm:t>
        <a:bodyPr/>
        <a:lstStyle/>
        <a:p>
          <a:endParaRPr lang="zh-CN" altLang="en-US"/>
        </a:p>
      </dgm:t>
    </dgm:pt>
    <dgm:pt modelId="{D8B698AE-52BC-4089-92E6-1186A9C39D61}" type="pres">
      <dgm:prSet presAssocID="{93115CD4-2A95-4D2D-B193-5A0BE5C8433B}" presName="c2text" presStyleLbl="node1" presStyleIdx="1" presStyleCnt="2">
        <dgm:presLayoutVars>
          <dgm:bulletEnabled val="1"/>
        </dgm:presLayoutVars>
      </dgm:prSet>
      <dgm:spPr/>
      <dgm:t>
        <a:bodyPr/>
        <a:lstStyle/>
        <a:p>
          <a:endParaRPr lang="zh-CN" altLang="en-US"/>
        </a:p>
      </dgm:t>
    </dgm:pt>
  </dgm:ptLst>
  <dgm:cxnLst>
    <dgm:cxn modelId="{313D1E9D-FD56-49EA-9A6C-091BF2A33AD3}" type="presOf" srcId="{BA74561C-4340-462B-920E-461185BFC6BD}" destId="{D8B698AE-52BC-4089-92E6-1186A9C39D61}" srcOrd="1" destOrd="0" presId="urn:microsoft.com/office/officeart/2005/8/layout/venn2"/>
    <dgm:cxn modelId="{AF268803-0E29-466D-94F8-C455AEB4A7D7}" type="presOf" srcId="{BA74561C-4340-462B-920E-461185BFC6BD}" destId="{01D2B25A-007B-4FF2-BFFD-71CE447C4106}" srcOrd="0" destOrd="0" presId="urn:microsoft.com/office/officeart/2005/8/layout/venn2"/>
    <dgm:cxn modelId="{3D2AE439-C307-4526-B2B2-6530D914EA88}" type="presOf" srcId="{674174CE-98A5-41E7-91C0-BD78AF332F8F}" destId="{082C1843-BD83-4745-87B3-BF9C1E0AF6E3}" srcOrd="0" destOrd="0" presId="urn:microsoft.com/office/officeart/2005/8/layout/venn2"/>
    <dgm:cxn modelId="{93702CD4-BED2-4B1E-A171-70CE48477EAA}" type="presOf" srcId="{93115CD4-2A95-4D2D-B193-5A0BE5C8433B}" destId="{5A3E36B5-7474-422A-820D-3CD9A4860879}" srcOrd="0" destOrd="0" presId="urn:microsoft.com/office/officeart/2005/8/layout/venn2"/>
    <dgm:cxn modelId="{B33FC7CB-EDDE-4419-88FC-1DB4A9C41685}" type="presOf" srcId="{674174CE-98A5-41E7-91C0-BD78AF332F8F}" destId="{BA8E2444-A50B-49F9-9B46-533D1C5B8036}" srcOrd="1" destOrd="0" presId="urn:microsoft.com/office/officeart/2005/8/layout/venn2"/>
    <dgm:cxn modelId="{6EF6489F-A6F0-4B7F-A5FE-012C8B85E1D1}" srcId="{93115CD4-2A95-4D2D-B193-5A0BE5C8433B}" destId="{BA74561C-4340-462B-920E-461185BFC6BD}" srcOrd="1" destOrd="0" parTransId="{71F031C3-A545-4ED6-93F8-0DD64AA23621}" sibTransId="{EEBDFE20-0C44-4D99-AD44-265D6F2055F9}"/>
    <dgm:cxn modelId="{434B6EF2-5C36-435A-968B-A59A72E89AE6}" srcId="{93115CD4-2A95-4D2D-B193-5A0BE5C8433B}" destId="{674174CE-98A5-41E7-91C0-BD78AF332F8F}" srcOrd="0" destOrd="0" parTransId="{E3738C2F-217F-4CEB-A0B5-253060541E0E}" sibTransId="{353F6E18-FCB8-4196-ABC4-EFC2B180A741}"/>
    <dgm:cxn modelId="{E9CA2EAF-5726-4249-9702-89419348F955}" type="presParOf" srcId="{5A3E36B5-7474-422A-820D-3CD9A4860879}" destId="{B4D59132-D6FA-4839-9925-B43B39A728DA}" srcOrd="0" destOrd="0" presId="urn:microsoft.com/office/officeart/2005/8/layout/venn2"/>
    <dgm:cxn modelId="{C624926B-26CB-4902-8595-0BD9F1D164C5}" type="presParOf" srcId="{B4D59132-D6FA-4839-9925-B43B39A728DA}" destId="{082C1843-BD83-4745-87B3-BF9C1E0AF6E3}" srcOrd="0" destOrd="0" presId="urn:microsoft.com/office/officeart/2005/8/layout/venn2"/>
    <dgm:cxn modelId="{D76FB4CB-4B39-436F-84EC-14D867B3D8C3}" type="presParOf" srcId="{B4D59132-D6FA-4839-9925-B43B39A728DA}" destId="{BA8E2444-A50B-49F9-9B46-533D1C5B8036}" srcOrd="1" destOrd="0" presId="urn:microsoft.com/office/officeart/2005/8/layout/venn2"/>
    <dgm:cxn modelId="{A0D72BCA-8A83-4AC7-A65B-65A56B49913E}" type="presParOf" srcId="{5A3E36B5-7474-422A-820D-3CD9A4860879}" destId="{C1DD1BFE-0EA7-4C9B-A6BA-21A48D7CBAD7}" srcOrd="1" destOrd="0" presId="urn:microsoft.com/office/officeart/2005/8/layout/venn2"/>
    <dgm:cxn modelId="{1AB91243-7863-46DB-AABF-6CA07A5BBD10}" type="presParOf" srcId="{C1DD1BFE-0EA7-4C9B-A6BA-21A48D7CBAD7}" destId="{01D2B25A-007B-4FF2-BFFD-71CE447C4106}" srcOrd="0" destOrd="0" presId="urn:microsoft.com/office/officeart/2005/8/layout/venn2"/>
    <dgm:cxn modelId="{F2EDA3AF-FE23-4BA8-A130-73B827838904}" type="presParOf" srcId="{C1DD1BFE-0EA7-4C9B-A6BA-21A48D7CBAD7}" destId="{D8B698AE-52BC-4089-92E6-1186A9C39D61}" srcOrd="1" destOrd="0" presId="urn:microsoft.com/office/officeart/2005/8/layout/venn2"/>
  </dgm:cxnLst>
  <dgm:bg>
    <a:noFill/>
  </dgm:bg>
  <dgm:whole/>
</dgm:dataModel>
</file>

<file path=ppt/diagrams/data6.xml><?xml version="1.0" encoding="utf-8"?>
<dgm:dataModel xmlns:dgm="http://schemas.openxmlformats.org/drawingml/2006/diagram" xmlns:a="http://schemas.openxmlformats.org/drawingml/2006/main">
  <dgm:ptLst>
    <dgm:pt modelId="{4ED89CF9-083E-4A31-8D7C-BD51843EA351}" type="doc">
      <dgm:prSet loTypeId="urn:microsoft.com/office/officeart/2005/8/layout/hierarchy1" loCatId="hierarchy" qsTypeId="urn:microsoft.com/office/officeart/2005/8/quickstyle/simple5" qsCatId="simple" csTypeId="urn:microsoft.com/office/officeart/2005/8/colors/accent1_2" csCatId="accent1" phldr="1"/>
      <dgm:spPr>
        <a:scene3d>
          <a:camera prst="orthographicFront">
            <a:rot lat="0" lon="0" rev="0"/>
          </a:camera>
          <a:lightRig rig="threePt" dir="t"/>
        </a:scene3d>
      </dgm:spPr>
      <dgm:t>
        <a:bodyPr/>
        <a:lstStyle/>
        <a:p>
          <a:endParaRPr lang="zh-CN" altLang="en-US"/>
        </a:p>
      </dgm:t>
    </dgm:pt>
    <dgm:pt modelId="{748A7D63-4591-4F8B-8A42-CFFE62905904}">
      <dgm:prSet/>
      <dgm:spPr/>
      <dgm:t>
        <a:bodyPr/>
        <a:lstStyle/>
        <a:p>
          <a:pPr rtl="0"/>
          <a:r>
            <a:rPr lang="zh-CN" smtClean="0">
              <a:latin typeface="华文中宋" pitchFamily="2" charset="-122"/>
              <a:ea typeface="华文中宋" pitchFamily="2" charset="-122"/>
            </a:rPr>
            <a:t>微生物限度检查法</a:t>
          </a:r>
          <a:endParaRPr lang="zh-CN">
            <a:latin typeface="华文中宋" pitchFamily="2" charset="-122"/>
            <a:ea typeface="华文中宋" pitchFamily="2" charset="-122"/>
          </a:endParaRPr>
        </a:p>
      </dgm:t>
    </dgm:pt>
    <dgm:pt modelId="{83121C8D-4960-441B-8071-AAAD3C477A29}" type="parTrans" cxnId="{832CA9B6-23A2-447A-9354-DF46E94703BB}">
      <dgm:prSet/>
      <dgm:spPr/>
      <dgm:t>
        <a:bodyPr/>
        <a:lstStyle/>
        <a:p>
          <a:endParaRPr lang="zh-CN" altLang="en-US"/>
        </a:p>
      </dgm:t>
    </dgm:pt>
    <dgm:pt modelId="{02DFCD02-0B79-462B-B674-DB5D2063A491}" type="sibTrans" cxnId="{832CA9B6-23A2-447A-9354-DF46E94703BB}">
      <dgm:prSet/>
      <dgm:spPr/>
      <dgm:t>
        <a:bodyPr/>
        <a:lstStyle/>
        <a:p>
          <a:endParaRPr lang="zh-CN" altLang="en-US"/>
        </a:p>
      </dgm:t>
    </dgm:pt>
    <dgm:pt modelId="{99308F22-D802-428F-B241-32BAF7253C01}">
      <dgm:prSet/>
      <dgm:spPr/>
      <dgm:t>
        <a:bodyPr/>
        <a:lstStyle/>
        <a:p>
          <a:pPr rtl="0"/>
          <a:r>
            <a:rPr lang="en-US" smtClean="0">
              <a:latin typeface="华文中宋" pitchFamily="2" charset="-122"/>
              <a:ea typeface="华文中宋" pitchFamily="2" charset="-122"/>
            </a:rPr>
            <a:t>1105 </a:t>
          </a:r>
          <a:r>
            <a:rPr lang="zh-CN" smtClean="0">
              <a:latin typeface="华文中宋" pitchFamily="2" charset="-122"/>
              <a:ea typeface="华文中宋" pitchFamily="2" charset="-122"/>
            </a:rPr>
            <a:t>非无菌产品微生物限度检查：微生物计数法</a:t>
          </a:r>
          <a:endParaRPr lang="zh-CN">
            <a:latin typeface="华文中宋" pitchFamily="2" charset="-122"/>
            <a:ea typeface="华文中宋" pitchFamily="2" charset="-122"/>
          </a:endParaRPr>
        </a:p>
      </dgm:t>
    </dgm:pt>
    <dgm:pt modelId="{7E44D661-4F10-4B4A-834A-7A198ACB31DD}" type="parTrans" cxnId="{499A0AA0-6694-4FCC-A32A-6EBF7ABDCC06}">
      <dgm:prSet/>
      <dgm:spPr/>
      <dgm:t>
        <a:bodyPr/>
        <a:lstStyle/>
        <a:p>
          <a:endParaRPr lang="zh-CN" altLang="en-US"/>
        </a:p>
      </dgm:t>
    </dgm:pt>
    <dgm:pt modelId="{85C72F30-6338-4ED1-88B1-3A2A13FFCA14}" type="sibTrans" cxnId="{499A0AA0-6694-4FCC-A32A-6EBF7ABDCC06}">
      <dgm:prSet/>
      <dgm:spPr/>
      <dgm:t>
        <a:bodyPr/>
        <a:lstStyle/>
        <a:p>
          <a:endParaRPr lang="zh-CN" altLang="en-US"/>
        </a:p>
      </dgm:t>
    </dgm:pt>
    <dgm:pt modelId="{6FFEF6E4-B447-450D-BC64-5BF2CB36388F}">
      <dgm:prSet/>
      <dgm:spPr/>
      <dgm:t>
        <a:bodyPr/>
        <a:lstStyle/>
        <a:p>
          <a:pPr rtl="0"/>
          <a:r>
            <a:rPr lang="en-US" smtClean="0">
              <a:latin typeface="华文中宋" pitchFamily="2" charset="-122"/>
              <a:ea typeface="华文中宋" pitchFamily="2" charset="-122"/>
            </a:rPr>
            <a:t>1106 </a:t>
          </a:r>
          <a:r>
            <a:rPr lang="zh-CN" smtClean="0">
              <a:latin typeface="华文中宋" pitchFamily="2" charset="-122"/>
              <a:ea typeface="华文中宋" pitchFamily="2" charset="-122"/>
            </a:rPr>
            <a:t>非无菌产品微生物限度检查：控制菌检查法</a:t>
          </a:r>
          <a:endParaRPr lang="zh-CN">
            <a:latin typeface="华文中宋" pitchFamily="2" charset="-122"/>
            <a:ea typeface="华文中宋" pitchFamily="2" charset="-122"/>
          </a:endParaRPr>
        </a:p>
      </dgm:t>
    </dgm:pt>
    <dgm:pt modelId="{58FA435F-68A5-4FA1-976A-A99E0DB442C9}" type="parTrans" cxnId="{77FE44B4-5D63-4C5D-A2DB-793CE799C3ED}">
      <dgm:prSet/>
      <dgm:spPr/>
      <dgm:t>
        <a:bodyPr/>
        <a:lstStyle/>
        <a:p>
          <a:endParaRPr lang="zh-CN" altLang="en-US"/>
        </a:p>
      </dgm:t>
    </dgm:pt>
    <dgm:pt modelId="{BDBF3476-A1F0-424D-BF8C-C8E2A1BD17DA}" type="sibTrans" cxnId="{77FE44B4-5D63-4C5D-A2DB-793CE799C3ED}">
      <dgm:prSet/>
      <dgm:spPr/>
      <dgm:t>
        <a:bodyPr/>
        <a:lstStyle/>
        <a:p>
          <a:endParaRPr lang="zh-CN" altLang="en-US"/>
        </a:p>
      </dgm:t>
    </dgm:pt>
    <dgm:pt modelId="{5255A667-5132-4CC5-86F6-E984687F9380}">
      <dgm:prSet/>
      <dgm:spPr/>
      <dgm:t>
        <a:bodyPr/>
        <a:lstStyle/>
        <a:p>
          <a:pPr rtl="0"/>
          <a:r>
            <a:rPr lang="en-US" smtClean="0">
              <a:latin typeface="华文中宋" pitchFamily="2" charset="-122"/>
              <a:ea typeface="华文中宋" pitchFamily="2" charset="-122"/>
            </a:rPr>
            <a:t>1107 </a:t>
          </a:r>
          <a:r>
            <a:rPr lang="zh-CN" smtClean="0">
              <a:latin typeface="华文中宋" pitchFamily="2" charset="-122"/>
              <a:ea typeface="华文中宋" pitchFamily="2" charset="-122"/>
            </a:rPr>
            <a:t>非无菌兽药微生物限度标准</a:t>
          </a:r>
          <a:endParaRPr lang="zh-CN">
            <a:latin typeface="华文中宋" pitchFamily="2" charset="-122"/>
            <a:ea typeface="华文中宋" pitchFamily="2" charset="-122"/>
          </a:endParaRPr>
        </a:p>
      </dgm:t>
    </dgm:pt>
    <dgm:pt modelId="{E71D6600-EDF6-47C2-9C3E-A4212F529A34}" type="parTrans" cxnId="{3CEC115D-04A9-4AF1-9237-771373E8C39B}">
      <dgm:prSet/>
      <dgm:spPr/>
      <dgm:t>
        <a:bodyPr/>
        <a:lstStyle/>
        <a:p>
          <a:endParaRPr lang="zh-CN" altLang="en-US"/>
        </a:p>
      </dgm:t>
    </dgm:pt>
    <dgm:pt modelId="{92E5470C-F8B4-448F-8284-3EA4200B24DB}" type="sibTrans" cxnId="{3CEC115D-04A9-4AF1-9237-771373E8C39B}">
      <dgm:prSet/>
      <dgm:spPr/>
      <dgm:t>
        <a:bodyPr/>
        <a:lstStyle/>
        <a:p>
          <a:endParaRPr lang="zh-CN" altLang="en-US"/>
        </a:p>
      </dgm:t>
    </dgm:pt>
    <dgm:pt modelId="{44C273C2-80FC-4429-AC13-85E2891B23F0}" type="pres">
      <dgm:prSet presAssocID="{4ED89CF9-083E-4A31-8D7C-BD51843EA351}" presName="hierChild1" presStyleCnt="0">
        <dgm:presLayoutVars>
          <dgm:chPref val="1"/>
          <dgm:dir/>
          <dgm:animOne val="branch"/>
          <dgm:animLvl val="lvl"/>
          <dgm:resizeHandles/>
        </dgm:presLayoutVars>
      </dgm:prSet>
      <dgm:spPr/>
      <dgm:t>
        <a:bodyPr/>
        <a:lstStyle/>
        <a:p>
          <a:endParaRPr lang="zh-CN" altLang="en-US"/>
        </a:p>
      </dgm:t>
    </dgm:pt>
    <dgm:pt modelId="{C33C5586-3896-4C28-A170-164620532377}" type="pres">
      <dgm:prSet presAssocID="{748A7D63-4591-4F8B-8A42-CFFE62905904}" presName="hierRoot1" presStyleCnt="0"/>
      <dgm:spPr/>
      <dgm:t>
        <a:bodyPr/>
        <a:lstStyle/>
        <a:p>
          <a:endParaRPr lang="zh-CN" altLang="en-US"/>
        </a:p>
      </dgm:t>
    </dgm:pt>
    <dgm:pt modelId="{DCCB120E-E8B0-4FD1-BDED-1F18DD6F6C66}" type="pres">
      <dgm:prSet presAssocID="{748A7D63-4591-4F8B-8A42-CFFE62905904}" presName="composite" presStyleCnt="0"/>
      <dgm:spPr/>
      <dgm:t>
        <a:bodyPr/>
        <a:lstStyle/>
        <a:p>
          <a:endParaRPr lang="zh-CN" altLang="en-US"/>
        </a:p>
      </dgm:t>
    </dgm:pt>
    <dgm:pt modelId="{4FE5A4F0-AD8C-4630-8779-B1FC98F9976C}" type="pres">
      <dgm:prSet presAssocID="{748A7D63-4591-4F8B-8A42-CFFE62905904}" presName="background" presStyleLbl="node0" presStyleIdx="0" presStyleCnt="4"/>
      <dgm:spPr/>
      <dgm:t>
        <a:bodyPr/>
        <a:lstStyle/>
        <a:p>
          <a:endParaRPr lang="zh-CN" altLang="en-US"/>
        </a:p>
      </dgm:t>
    </dgm:pt>
    <dgm:pt modelId="{BAB17224-B8C5-4BDC-8619-C82A4C256922}" type="pres">
      <dgm:prSet presAssocID="{748A7D63-4591-4F8B-8A42-CFFE62905904}" presName="text" presStyleLbl="fgAcc0" presStyleIdx="0" presStyleCnt="4" custScaleY="126140" custLinFactNeighborX="45185" custLinFactNeighborY="1969">
        <dgm:presLayoutVars>
          <dgm:chPref val="3"/>
        </dgm:presLayoutVars>
      </dgm:prSet>
      <dgm:spPr/>
      <dgm:t>
        <a:bodyPr/>
        <a:lstStyle/>
        <a:p>
          <a:endParaRPr lang="zh-CN" altLang="en-US"/>
        </a:p>
      </dgm:t>
    </dgm:pt>
    <dgm:pt modelId="{4A0045DB-7BC6-4D12-9B26-3B4395BCCA9D}" type="pres">
      <dgm:prSet presAssocID="{748A7D63-4591-4F8B-8A42-CFFE62905904}" presName="hierChild2" presStyleCnt="0"/>
      <dgm:spPr/>
      <dgm:t>
        <a:bodyPr/>
        <a:lstStyle/>
        <a:p>
          <a:endParaRPr lang="zh-CN" altLang="en-US"/>
        </a:p>
      </dgm:t>
    </dgm:pt>
    <dgm:pt modelId="{9518F621-65AC-4F82-BB0C-D57FD626D931}" type="pres">
      <dgm:prSet presAssocID="{99308F22-D802-428F-B241-32BAF7253C01}" presName="hierRoot1" presStyleCnt="0"/>
      <dgm:spPr/>
      <dgm:t>
        <a:bodyPr/>
        <a:lstStyle/>
        <a:p>
          <a:endParaRPr lang="zh-CN" altLang="en-US"/>
        </a:p>
      </dgm:t>
    </dgm:pt>
    <dgm:pt modelId="{5498153F-DE0B-47A2-A2ED-F69882543C31}" type="pres">
      <dgm:prSet presAssocID="{99308F22-D802-428F-B241-32BAF7253C01}" presName="composite" presStyleCnt="0"/>
      <dgm:spPr/>
      <dgm:t>
        <a:bodyPr/>
        <a:lstStyle/>
        <a:p>
          <a:endParaRPr lang="zh-CN" altLang="en-US"/>
        </a:p>
      </dgm:t>
    </dgm:pt>
    <dgm:pt modelId="{0009057A-4219-4E6B-B169-55833D2BEDE5}" type="pres">
      <dgm:prSet presAssocID="{99308F22-D802-428F-B241-32BAF7253C01}" presName="background" presStyleLbl="node0" presStyleIdx="1" presStyleCnt="4"/>
      <dgm:spPr/>
      <dgm:t>
        <a:bodyPr/>
        <a:lstStyle/>
        <a:p>
          <a:endParaRPr lang="zh-CN" altLang="en-US"/>
        </a:p>
      </dgm:t>
    </dgm:pt>
    <dgm:pt modelId="{23EF6BFE-0132-4D62-BFEE-26AFD852DA11}" type="pres">
      <dgm:prSet presAssocID="{99308F22-D802-428F-B241-32BAF7253C01}" presName="text" presStyleLbl="fgAcc0" presStyleIdx="1" presStyleCnt="4" custLinFactX="26305" custLinFactY="-35269" custLinFactNeighborX="100000" custLinFactNeighborY="-100000">
        <dgm:presLayoutVars>
          <dgm:chPref val="3"/>
        </dgm:presLayoutVars>
      </dgm:prSet>
      <dgm:spPr/>
      <dgm:t>
        <a:bodyPr/>
        <a:lstStyle/>
        <a:p>
          <a:endParaRPr lang="zh-CN" altLang="en-US"/>
        </a:p>
      </dgm:t>
    </dgm:pt>
    <dgm:pt modelId="{36B54A97-A6DD-41DF-8FC2-16DB1B44FB7D}" type="pres">
      <dgm:prSet presAssocID="{99308F22-D802-428F-B241-32BAF7253C01}" presName="hierChild2" presStyleCnt="0"/>
      <dgm:spPr/>
      <dgm:t>
        <a:bodyPr/>
        <a:lstStyle/>
        <a:p>
          <a:endParaRPr lang="zh-CN" altLang="en-US"/>
        </a:p>
      </dgm:t>
    </dgm:pt>
    <dgm:pt modelId="{22DC25C4-F611-4ADA-B523-3A8F5B4D4D50}" type="pres">
      <dgm:prSet presAssocID="{6FFEF6E4-B447-450D-BC64-5BF2CB36388F}" presName="hierRoot1" presStyleCnt="0"/>
      <dgm:spPr/>
      <dgm:t>
        <a:bodyPr/>
        <a:lstStyle/>
        <a:p>
          <a:endParaRPr lang="zh-CN" altLang="en-US"/>
        </a:p>
      </dgm:t>
    </dgm:pt>
    <dgm:pt modelId="{E86D80BE-43E1-4754-92DE-1770901E5BFE}" type="pres">
      <dgm:prSet presAssocID="{6FFEF6E4-B447-450D-BC64-5BF2CB36388F}" presName="composite" presStyleCnt="0"/>
      <dgm:spPr/>
      <dgm:t>
        <a:bodyPr/>
        <a:lstStyle/>
        <a:p>
          <a:endParaRPr lang="zh-CN" altLang="en-US"/>
        </a:p>
      </dgm:t>
    </dgm:pt>
    <dgm:pt modelId="{BEC95001-5DE8-41DF-92C7-6E5E8B56E53B}" type="pres">
      <dgm:prSet presAssocID="{6FFEF6E4-B447-450D-BC64-5BF2CB36388F}" presName="background" presStyleLbl="node0" presStyleIdx="2" presStyleCnt="4"/>
      <dgm:spPr/>
      <dgm:t>
        <a:bodyPr/>
        <a:lstStyle/>
        <a:p>
          <a:endParaRPr lang="zh-CN" altLang="en-US"/>
        </a:p>
      </dgm:t>
    </dgm:pt>
    <dgm:pt modelId="{55246A60-D528-4FFD-B61F-DC96C821A446}" type="pres">
      <dgm:prSet presAssocID="{6FFEF6E4-B447-450D-BC64-5BF2CB36388F}" presName="text" presStyleLbl="fgAcc0" presStyleIdx="2" presStyleCnt="4" custLinFactNeighborX="4083" custLinFactNeighborY="-4566">
        <dgm:presLayoutVars>
          <dgm:chPref val="3"/>
        </dgm:presLayoutVars>
      </dgm:prSet>
      <dgm:spPr/>
      <dgm:t>
        <a:bodyPr/>
        <a:lstStyle/>
        <a:p>
          <a:endParaRPr lang="zh-CN" altLang="en-US"/>
        </a:p>
      </dgm:t>
    </dgm:pt>
    <dgm:pt modelId="{57AF6C61-F73B-4710-94C7-7794AEA73851}" type="pres">
      <dgm:prSet presAssocID="{6FFEF6E4-B447-450D-BC64-5BF2CB36388F}" presName="hierChild2" presStyleCnt="0"/>
      <dgm:spPr/>
      <dgm:t>
        <a:bodyPr/>
        <a:lstStyle/>
        <a:p>
          <a:endParaRPr lang="zh-CN" altLang="en-US"/>
        </a:p>
      </dgm:t>
    </dgm:pt>
    <dgm:pt modelId="{7BB82B1A-F6FD-4FF8-A983-8DDEEAA2370E}" type="pres">
      <dgm:prSet presAssocID="{5255A667-5132-4CC5-86F6-E984687F9380}" presName="hierRoot1" presStyleCnt="0"/>
      <dgm:spPr/>
      <dgm:t>
        <a:bodyPr/>
        <a:lstStyle/>
        <a:p>
          <a:endParaRPr lang="zh-CN" altLang="en-US"/>
        </a:p>
      </dgm:t>
    </dgm:pt>
    <dgm:pt modelId="{804A30A9-1D8D-4A4B-A21C-5EBD1C54D0CD}" type="pres">
      <dgm:prSet presAssocID="{5255A667-5132-4CC5-86F6-E984687F9380}" presName="composite" presStyleCnt="0"/>
      <dgm:spPr/>
      <dgm:t>
        <a:bodyPr/>
        <a:lstStyle/>
        <a:p>
          <a:endParaRPr lang="zh-CN" altLang="en-US"/>
        </a:p>
      </dgm:t>
    </dgm:pt>
    <dgm:pt modelId="{1CDD9B75-0B04-4609-BBD7-43941698607F}" type="pres">
      <dgm:prSet presAssocID="{5255A667-5132-4CC5-86F6-E984687F9380}" presName="background" presStyleLbl="node0" presStyleIdx="3" presStyleCnt="4"/>
      <dgm:spPr/>
      <dgm:t>
        <a:bodyPr/>
        <a:lstStyle/>
        <a:p>
          <a:endParaRPr lang="zh-CN" altLang="en-US"/>
        </a:p>
      </dgm:t>
    </dgm:pt>
    <dgm:pt modelId="{BED5C198-CD47-4CAF-ACC9-7B4BD714322F}" type="pres">
      <dgm:prSet presAssocID="{5255A667-5132-4CC5-86F6-E984687F9380}" presName="text" presStyleLbl="fgAcc0" presStyleIdx="3" presStyleCnt="4" custLinFactX="-18140" custLinFactY="32673" custLinFactNeighborX="-100000" custLinFactNeighborY="100000">
        <dgm:presLayoutVars>
          <dgm:chPref val="3"/>
        </dgm:presLayoutVars>
      </dgm:prSet>
      <dgm:spPr/>
      <dgm:t>
        <a:bodyPr/>
        <a:lstStyle/>
        <a:p>
          <a:endParaRPr lang="zh-CN" altLang="en-US"/>
        </a:p>
      </dgm:t>
    </dgm:pt>
    <dgm:pt modelId="{183EB61B-72C8-4536-956A-0B3A20779EDC}" type="pres">
      <dgm:prSet presAssocID="{5255A667-5132-4CC5-86F6-E984687F9380}" presName="hierChild2" presStyleCnt="0"/>
      <dgm:spPr/>
      <dgm:t>
        <a:bodyPr/>
        <a:lstStyle/>
        <a:p>
          <a:endParaRPr lang="zh-CN" altLang="en-US"/>
        </a:p>
      </dgm:t>
    </dgm:pt>
  </dgm:ptLst>
  <dgm:cxnLst>
    <dgm:cxn modelId="{832CA9B6-23A2-447A-9354-DF46E94703BB}" srcId="{4ED89CF9-083E-4A31-8D7C-BD51843EA351}" destId="{748A7D63-4591-4F8B-8A42-CFFE62905904}" srcOrd="0" destOrd="0" parTransId="{83121C8D-4960-441B-8071-AAAD3C477A29}" sibTransId="{02DFCD02-0B79-462B-B674-DB5D2063A491}"/>
    <dgm:cxn modelId="{0981357D-3021-47E7-B6F0-146218FBA3D0}" type="presOf" srcId="{748A7D63-4591-4F8B-8A42-CFFE62905904}" destId="{BAB17224-B8C5-4BDC-8619-C82A4C256922}" srcOrd="0" destOrd="0" presId="urn:microsoft.com/office/officeart/2005/8/layout/hierarchy1"/>
    <dgm:cxn modelId="{D1EF62EF-DFBC-48EE-9370-F8B1C61B4F2B}" type="presOf" srcId="{6FFEF6E4-B447-450D-BC64-5BF2CB36388F}" destId="{55246A60-D528-4FFD-B61F-DC96C821A446}" srcOrd="0" destOrd="0" presId="urn:microsoft.com/office/officeart/2005/8/layout/hierarchy1"/>
    <dgm:cxn modelId="{BC95D25C-DCA4-480F-8D6D-05036DBEA006}" type="presOf" srcId="{4ED89CF9-083E-4A31-8D7C-BD51843EA351}" destId="{44C273C2-80FC-4429-AC13-85E2891B23F0}" srcOrd="0" destOrd="0" presId="urn:microsoft.com/office/officeart/2005/8/layout/hierarchy1"/>
    <dgm:cxn modelId="{3CEC115D-04A9-4AF1-9237-771373E8C39B}" srcId="{4ED89CF9-083E-4A31-8D7C-BD51843EA351}" destId="{5255A667-5132-4CC5-86F6-E984687F9380}" srcOrd="3" destOrd="0" parTransId="{E71D6600-EDF6-47C2-9C3E-A4212F529A34}" sibTransId="{92E5470C-F8B4-448F-8284-3EA4200B24DB}"/>
    <dgm:cxn modelId="{499A0AA0-6694-4FCC-A32A-6EBF7ABDCC06}" srcId="{4ED89CF9-083E-4A31-8D7C-BD51843EA351}" destId="{99308F22-D802-428F-B241-32BAF7253C01}" srcOrd="1" destOrd="0" parTransId="{7E44D661-4F10-4B4A-834A-7A198ACB31DD}" sibTransId="{85C72F30-6338-4ED1-88B1-3A2A13FFCA14}"/>
    <dgm:cxn modelId="{D4DF431A-CB31-4805-B4D0-90854101A915}" type="presOf" srcId="{5255A667-5132-4CC5-86F6-E984687F9380}" destId="{BED5C198-CD47-4CAF-ACC9-7B4BD714322F}" srcOrd="0" destOrd="0" presId="urn:microsoft.com/office/officeart/2005/8/layout/hierarchy1"/>
    <dgm:cxn modelId="{5DAF8018-66F8-42DA-B5EE-7A5F5B0146D4}" type="presOf" srcId="{99308F22-D802-428F-B241-32BAF7253C01}" destId="{23EF6BFE-0132-4D62-BFEE-26AFD852DA11}" srcOrd="0" destOrd="0" presId="urn:microsoft.com/office/officeart/2005/8/layout/hierarchy1"/>
    <dgm:cxn modelId="{77FE44B4-5D63-4C5D-A2DB-793CE799C3ED}" srcId="{4ED89CF9-083E-4A31-8D7C-BD51843EA351}" destId="{6FFEF6E4-B447-450D-BC64-5BF2CB36388F}" srcOrd="2" destOrd="0" parTransId="{58FA435F-68A5-4FA1-976A-A99E0DB442C9}" sibTransId="{BDBF3476-A1F0-424D-BF8C-C8E2A1BD17DA}"/>
    <dgm:cxn modelId="{824CCD1D-AD5A-460F-A650-29A200734039}" type="presParOf" srcId="{44C273C2-80FC-4429-AC13-85E2891B23F0}" destId="{C33C5586-3896-4C28-A170-164620532377}" srcOrd="0" destOrd="0" presId="urn:microsoft.com/office/officeart/2005/8/layout/hierarchy1"/>
    <dgm:cxn modelId="{64ACDCA9-3DDB-4992-A193-3E973449CE67}" type="presParOf" srcId="{C33C5586-3896-4C28-A170-164620532377}" destId="{DCCB120E-E8B0-4FD1-BDED-1F18DD6F6C66}" srcOrd="0" destOrd="0" presId="urn:microsoft.com/office/officeart/2005/8/layout/hierarchy1"/>
    <dgm:cxn modelId="{DF89317C-D1C2-4F77-91C8-9E8E47C8C8D5}" type="presParOf" srcId="{DCCB120E-E8B0-4FD1-BDED-1F18DD6F6C66}" destId="{4FE5A4F0-AD8C-4630-8779-B1FC98F9976C}" srcOrd="0" destOrd="0" presId="urn:microsoft.com/office/officeart/2005/8/layout/hierarchy1"/>
    <dgm:cxn modelId="{BCFC260E-848E-46C4-BA57-D322A9CE7B15}" type="presParOf" srcId="{DCCB120E-E8B0-4FD1-BDED-1F18DD6F6C66}" destId="{BAB17224-B8C5-4BDC-8619-C82A4C256922}" srcOrd="1" destOrd="0" presId="urn:microsoft.com/office/officeart/2005/8/layout/hierarchy1"/>
    <dgm:cxn modelId="{F0F8F37B-7649-44DB-BC42-402630D66820}" type="presParOf" srcId="{C33C5586-3896-4C28-A170-164620532377}" destId="{4A0045DB-7BC6-4D12-9B26-3B4395BCCA9D}" srcOrd="1" destOrd="0" presId="urn:microsoft.com/office/officeart/2005/8/layout/hierarchy1"/>
    <dgm:cxn modelId="{F503CB00-E3BE-4551-BC6A-8218D1E8332C}" type="presParOf" srcId="{44C273C2-80FC-4429-AC13-85E2891B23F0}" destId="{9518F621-65AC-4F82-BB0C-D57FD626D931}" srcOrd="1" destOrd="0" presId="urn:microsoft.com/office/officeart/2005/8/layout/hierarchy1"/>
    <dgm:cxn modelId="{CB0FC4AB-366E-4CDA-A11A-E43FE054549B}" type="presParOf" srcId="{9518F621-65AC-4F82-BB0C-D57FD626D931}" destId="{5498153F-DE0B-47A2-A2ED-F69882543C31}" srcOrd="0" destOrd="0" presId="urn:microsoft.com/office/officeart/2005/8/layout/hierarchy1"/>
    <dgm:cxn modelId="{AFFEAE45-AA2A-407B-B0F4-9D49B3AAA8B5}" type="presParOf" srcId="{5498153F-DE0B-47A2-A2ED-F69882543C31}" destId="{0009057A-4219-4E6B-B169-55833D2BEDE5}" srcOrd="0" destOrd="0" presId="urn:microsoft.com/office/officeart/2005/8/layout/hierarchy1"/>
    <dgm:cxn modelId="{FB036D70-08A4-4898-98F9-D8A2AB678623}" type="presParOf" srcId="{5498153F-DE0B-47A2-A2ED-F69882543C31}" destId="{23EF6BFE-0132-4D62-BFEE-26AFD852DA11}" srcOrd="1" destOrd="0" presId="urn:microsoft.com/office/officeart/2005/8/layout/hierarchy1"/>
    <dgm:cxn modelId="{F5322D92-7777-4DDE-B9A0-B6AC6694F299}" type="presParOf" srcId="{9518F621-65AC-4F82-BB0C-D57FD626D931}" destId="{36B54A97-A6DD-41DF-8FC2-16DB1B44FB7D}" srcOrd="1" destOrd="0" presId="urn:microsoft.com/office/officeart/2005/8/layout/hierarchy1"/>
    <dgm:cxn modelId="{4ED44E43-AFEB-4431-8820-C6B97451449A}" type="presParOf" srcId="{44C273C2-80FC-4429-AC13-85E2891B23F0}" destId="{22DC25C4-F611-4ADA-B523-3A8F5B4D4D50}" srcOrd="2" destOrd="0" presId="urn:microsoft.com/office/officeart/2005/8/layout/hierarchy1"/>
    <dgm:cxn modelId="{7C8EE38F-5664-4DF0-88D2-B0060F9AC367}" type="presParOf" srcId="{22DC25C4-F611-4ADA-B523-3A8F5B4D4D50}" destId="{E86D80BE-43E1-4754-92DE-1770901E5BFE}" srcOrd="0" destOrd="0" presId="urn:microsoft.com/office/officeart/2005/8/layout/hierarchy1"/>
    <dgm:cxn modelId="{83AFBF33-772B-45D4-8F57-567EE8877B8D}" type="presParOf" srcId="{E86D80BE-43E1-4754-92DE-1770901E5BFE}" destId="{BEC95001-5DE8-41DF-92C7-6E5E8B56E53B}" srcOrd="0" destOrd="0" presId="urn:microsoft.com/office/officeart/2005/8/layout/hierarchy1"/>
    <dgm:cxn modelId="{A46F7427-F527-4F6A-944A-067A22595E5C}" type="presParOf" srcId="{E86D80BE-43E1-4754-92DE-1770901E5BFE}" destId="{55246A60-D528-4FFD-B61F-DC96C821A446}" srcOrd="1" destOrd="0" presId="urn:microsoft.com/office/officeart/2005/8/layout/hierarchy1"/>
    <dgm:cxn modelId="{E98C50EB-B0FE-4462-953B-0F5DC84E4192}" type="presParOf" srcId="{22DC25C4-F611-4ADA-B523-3A8F5B4D4D50}" destId="{57AF6C61-F73B-4710-94C7-7794AEA73851}" srcOrd="1" destOrd="0" presId="urn:microsoft.com/office/officeart/2005/8/layout/hierarchy1"/>
    <dgm:cxn modelId="{07ADD228-22AE-4E07-A0DF-6035A992F86F}" type="presParOf" srcId="{44C273C2-80FC-4429-AC13-85E2891B23F0}" destId="{7BB82B1A-F6FD-4FF8-A983-8DDEEAA2370E}" srcOrd="3" destOrd="0" presId="urn:microsoft.com/office/officeart/2005/8/layout/hierarchy1"/>
    <dgm:cxn modelId="{D4C96A05-CE20-457C-A4B5-791912284E2D}" type="presParOf" srcId="{7BB82B1A-F6FD-4FF8-A983-8DDEEAA2370E}" destId="{804A30A9-1D8D-4A4B-A21C-5EBD1C54D0CD}" srcOrd="0" destOrd="0" presId="urn:microsoft.com/office/officeart/2005/8/layout/hierarchy1"/>
    <dgm:cxn modelId="{DEB91042-6F3C-4FD1-9D6C-5D799E7612F4}" type="presParOf" srcId="{804A30A9-1D8D-4A4B-A21C-5EBD1C54D0CD}" destId="{1CDD9B75-0B04-4609-BBD7-43941698607F}" srcOrd="0" destOrd="0" presId="urn:microsoft.com/office/officeart/2005/8/layout/hierarchy1"/>
    <dgm:cxn modelId="{E6CDE659-C970-457C-92E4-B7AC66C63E4F}" type="presParOf" srcId="{804A30A9-1D8D-4A4B-A21C-5EBD1C54D0CD}" destId="{BED5C198-CD47-4CAF-ACC9-7B4BD714322F}" srcOrd="1" destOrd="0" presId="urn:microsoft.com/office/officeart/2005/8/layout/hierarchy1"/>
    <dgm:cxn modelId="{20E462FC-9584-4C20-8945-A863AED15F35}" type="presParOf" srcId="{7BB82B1A-F6FD-4FF8-A983-8DDEEAA2370E}" destId="{183EB61B-72C8-4536-956A-0B3A20779EDC}" srcOrd="1" destOrd="0" presId="urn:microsoft.com/office/officeart/2005/8/layout/hierarchy1"/>
  </dgm:cxnLst>
  <dgm:bg/>
  <dgm:whole/>
</dgm:dataModel>
</file>

<file path=ppt/diagrams/data7.xml><?xml version="1.0" encoding="utf-8"?>
<dgm:dataModel xmlns:dgm="http://schemas.openxmlformats.org/drawingml/2006/diagram" xmlns:a="http://schemas.openxmlformats.org/drawingml/2006/main">
  <dgm:ptLst>
    <dgm:pt modelId="{570FAFDD-6223-4F94-9B4A-52339A50546B}" type="doc">
      <dgm:prSet loTypeId="urn:microsoft.com/office/officeart/2005/8/layout/hierarchy3" loCatId="hierarchy" qsTypeId="urn:microsoft.com/office/officeart/2005/8/quickstyle/simple1" qsCatId="simple" csTypeId="urn:microsoft.com/office/officeart/2005/8/colors/colorful2" csCatId="colorful" phldr="1"/>
      <dgm:spPr/>
      <dgm:t>
        <a:bodyPr/>
        <a:lstStyle/>
        <a:p>
          <a:endParaRPr lang="zh-CN" altLang="en-US"/>
        </a:p>
      </dgm:t>
    </dgm:pt>
    <dgm:pt modelId="{C9E87EBC-BC76-419D-ACA8-02E2CD4A4114}">
      <dgm:prSet/>
      <dgm:spPr/>
      <dgm:t>
        <a:bodyPr/>
        <a:lstStyle/>
        <a:p>
          <a:pPr rtl="0"/>
          <a:r>
            <a:rPr lang="zh-CN" smtClean="0">
              <a:latin typeface="华文中宋" pitchFamily="2" charset="-122"/>
              <a:ea typeface="华文中宋" pitchFamily="2" charset="-122"/>
            </a:rPr>
            <a:t>溶出度与释放度</a:t>
          </a:r>
          <a:endParaRPr lang="en-US">
            <a:latin typeface="华文中宋" pitchFamily="2" charset="-122"/>
            <a:ea typeface="华文中宋" pitchFamily="2" charset="-122"/>
          </a:endParaRPr>
        </a:p>
      </dgm:t>
    </dgm:pt>
    <dgm:pt modelId="{4EC4A87D-35DF-452B-96B8-93BFBE7C053C}" type="parTrans" cxnId="{DCEC2BF0-4A0A-4912-BD15-6ACD8A1E9598}">
      <dgm:prSet/>
      <dgm:spPr/>
      <dgm:t>
        <a:bodyPr/>
        <a:lstStyle/>
        <a:p>
          <a:endParaRPr lang="zh-CN" altLang="en-US"/>
        </a:p>
      </dgm:t>
    </dgm:pt>
    <dgm:pt modelId="{57289A36-707D-404C-8AC2-745F81926829}" type="sibTrans" cxnId="{DCEC2BF0-4A0A-4912-BD15-6ACD8A1E9598}">
      <dgm:prSet/>
      <dgm:spPr/>
      <dgm:t>
        <a:bodyPr/>
        <a:lstStyle/>
        <a:p>
          <a:endParaRPr lang="zh-CN" altLang="en-US"/>
        </a:p>
      </dgm:t>
    </dgm:pt>
    <dgm:pt modelId="{6BCAAEA6-6E35-4589-B302-5DA77637B73C}">
      <dgm:prSet/>
      <dgm:spPr/>
      <dgm:t>
        <a:bodyPr/>
        <a:lstStyle/>
        <a:p>
          <a:pPr rtl="0"/>
          <a:r>
            <a:rPr lang="zh-CN" smtClean="0">
              <a:latin typeface="华文中宋" pitchFamily="2" charset="-122"/>
              <a:ea typeface="华文中宋" pitchFamily="2" charset="-122"/>
            </a:rPr>
            <a:t>溶出度测定法</a:t>
          </a:r>
          <a:endParaRPr lang="en-US">
            <a:latin typeface="华文中宋" pitchFamily="2" charset="-122"/>
            <a:ea typeface="华文中宋" pitchFamily="2" charset="-122"/>
          </a:endParaRPr>
        </a:p>
      </dgm:t>
    </dgm:pt>
    <dgm:pt modelId="{E19293C3-544A-4690-835D-2799FDF549FD}" type="parTrans" cxnId="{29A79340-ABB0-4B07-84F8-E9F42CAAAACA}">
      <dgm:prSet/>
      <dgm:spPr/>
      <dgm:t>
        <a:bodyPr/>
        <a:lstStyle/>
        <a:p>
          <a:endParaRPr lang="zh-CN" altLang="en-US"/>
        </a:p>
      </dgm:t>
    </dgm:pt>
    <dgm:pt modelId="{841E915B-31EE-4626-841D-9C1C7E80EC91}" type="sibTrans" cxnId="{29A79340-ABB0-4B07-84F8-E9F42CAAAACA}">
      <dgm:prSet/>
      <dgm:spPr/>
      <dgm:t>
        <a:bodyPr/>
        <a:lstStyle/>
        <a:p>
          <a:endParaRPr lang="zh-CN" altLang="en-US"/>
        </a:p>
      </dgm:t>
    </dgm:pt>
    <dgm:pt modelId="{C07DE9CD-ADF1-4816-9978-936DF5B84490}">
      <dgm:prSet/>
      <dgm:spPr/>
      <dgm:t>
        <a:bodyPr/>
        <a:lstStyle/>
        <a:p>
          <a:pPr rtl="0"/>
          <a:r>
            <a:rPr lang="zh-CN" smtClean="0">
              <a:latin typeface="华文中宋" pitchFamily="2" charset="-122"/>
              <a:ea typeface="华文中宋" pitchFamily="2" charset="-122"/>
            </a:rPr>
            <a:t>释放度测定法</a:t>
          </a:r>
          <a:endParaRPr lang="zh-CN">
            <a:latin typeface="华文中宋" pitchFamily="2" charset="-122"/>
            <a:ea typeface="华文中宋" pitchFamily="2" charset="-122"/>
          </a:endParaRPr>
        </a:p>
      </dgm:t>
    </dgm:pt>
    <dgm:pt modelId="{40E97F84-726D-4B33-98BD-C3747AB23AD8}" type="parTrans" cxnId="{F0F9BCB1-5B75-4AD0-851E-3DEC08C0965A}">
      <dgm:prSet/>
      <dgm:spPr/>
      <dgm:t>
        <a:bodyPr/>
        <a:lstStyle/>
        <a:p>
          <a:endParaRPr lang="zh-CN" altLang="en-US"/>
        </a:p>
      </dgm:t>
    </dgm:pt>
    <dgm:pt modelId="{9BF166C0-AF0D-46EF-BFC1-4E7CC879C3F0}" type="sibTrans" cxnId="{F0F9BCB1-5B75-4AD0-851E-3DEC08C0965A}">
      <dgm:prSet/>
      <dgm:spPr/>
      <dgm:t>
        <a:bodyPr/>
        <a:lstStyle/>
        <a:p>
          <a:endParaRPr lang="zh-CN" altLang="en-US"/>
        </a:p>
      </dgm:t>
    </dgm:pt>
    <dgm:pt modelId="{004A9B82-71FB-4A76-BC34-0E16428D1821}" type="pres">
      <dgm:prSet presAssocID="{570FAFDD-6223-4F94-9B4A-52339A50546B}" presName="diagram" presStyleCnt="0">
        <dgm:presLayoutVars>
          <dgm:chPref val="1"/>
          <dgm:dir/>
          <dgm:animOne val="branch"/>
          <dgm:animLvl val="lvl"/>
          <dgm:resizeHandles/>
        </dgm:presLayoutVars>
      </dgm:prSet>
      <dgm:spPr/>
      <dgm:t>
        <a:bodyPr/>
        <a:lstStyle/>
        <a:p>
          <a:endParaRPr lang="zh-CN" altLang="en-US"/>
        </a:p>
      </dgm:t>
    </dgm:pt>
    <dgm:pt modelId="{1A779EC1-427B-4494-BB12-5BC8DD5BE3D7}" type="pres">
      <dgm:prSet presAssocID="{C9E87EBC-BC76-419D-ACA8-02E2CD4A4114}" presName="root" presStyleCnt="0"/>
      <dgm:spPr/>
    </dgm:pt>
    <dgm:pt modelId="{B97844DF-1D9A-464C-9E51-4A7D61FD4887}" type="pres">
      <dgm:prSet presAssocID="{C9E87EBC-BC76-419D-ACA8-02E2CD4A4114}" presName="rootComposite" presStyleCnt="0"/>
      <dgm:spPr/>
    </dgm:pt>
    <dgm:pt modelId="{01AB505E-B223-4BF1-BDF4-95FA99F35167}" type="pres">
      <dgm:prSet presAssocID="{C9E87EBC-BC76-419D-ACA8-02E2CD4A4114}" presName="rootText" presStyleLbl="node1" presStyleIdx="0" presStyleCnt="3" custScaleX="433045" custScaleY="373761" custLinFactX="44235" custLinFactY="29743" custLinFactNeighborX="100000" custLinFactNeighborY="100000"/>
      <dgm:spPr/>
      <dgm:t>
        <a:bodyPr/>
        <a:lstStyle/>
        <a:p>
          <a:endParaRPr lang="zh-CN" altLang="en-US"/>
        </a:p>
      </dgm:t>
    </dgm:pt>
    <dgm:pt modelId="{D0F08794-7EE7-407D-9842-0232908FEE25}" type="pres">
      <dgm:prSet presAssocID="{C9E87EBC-BC76-419D-ACA8-02E2CD4A4114}" presName="rootConnector" presStyleLbl="node1" presStyleIdx="0" presStyleCnt="3"/>
      <dgm:spPr/>
      <dgm:t>
        <a:bodyPr/>
        <a:lstStyle/>
        <a:p>
          <a:endParaRPr lang="zh-CN" altLang="en-US"/>
        </a:p>
      </dgm:t>
    </dgm:pt>
    <dgm:pt modelId="{7125466C-C418-452B-A107-09F71FA7CBB6}" type="pres">
      <dgm:prSet presAssocID="{C9E87EBC-BC76-419D-ACA8-02E2CD4A4114}" presName="childShape" presStyleCnt="0"/>
      <dgm:spPr/>
    </dgm:pt>
    <dgm:pt modelId="{6BBE49DD-9971-49F1-A525-30786F0C0D46}" type="pres">
      <dgm:prSet presAssocID="{6BCAAEA6-6E35-4589-B302-5DA77637B73C}" presName="root" presStyleCnt="0"/>
      <dgm:spPr/>
    </dgm:pt>
    <dgm:pt modelId="{FDD9BC38-3372-4568-9EBB-9AFD4E0DD053}" type="pres">
      <dgm:prSet presAssocID="{6BCAAEA6-6E35-4589-B302-5DA77637B73C}" presName="rootComposite" presStyleCnt="0"/>
      <dgm:spPr/>
    </dgm:pt>
    <dgm:pt modelId="{D7819121-1864-4BF5-9F0E-859BCAE959AE}" type="pres">
      <dgm:prSet presAssocID="{6BCAAEA6-6E35-4589-B302-5DA77637B73C}" presName="rootText" presStyleLbl="node1" presStyleIdx="1" presStyleCnt="3" custScaleX="165185" custScaleY="222304" custLinFactX="-150821" custLinFactY="-85565" custLinFactNeighborX="-200000" custLinFactNeighborY="-100000"/>
      <dgm:spPr/>
      <dgm:t>
        <a:bodyPr/>
        <a:lstStyle/>
        <a:p>
          <a:endParaRPr lang="zh-CN" altLang="en-US"/>
        </a:p>
      </dgm:t>
    </dgm:pt>
    <dgm:pt modelId="{9EA90D52-A74A-45A2-9775-748A6305D610}" type="pres">
      <dgm:prSet presAssocID="{6BCAAEA6-6E35-4589-B302-5DA77637B73C}" presName="rootConnector" presStyleLbl="node1" presStyleIdx="1" presStyleCnt="3"/>
      <dgm:spPr/>
      <dgm:t>
        <a:bodyPr/>
        <a:lstStyle/>
        <a:p>
          <a:endParaRPr lang="zh-CN" altLang="en-US"/>
        </a:p>
      </dgm:t>
    </dgm:pt>
    <dgm:pt modelId="{D66DA237-F337-40EA-9A4C-758143FD5DBE}" type="pres">
      <dgm:prSet presAssocID="{6BCAAEA6-6E35-4589-B302-5DA77637B73C}" presName="childShape" presStyleCnt="0"/>
      <dgm:spPr/>
    </dgm:pt>
    <dgm:pt modelId="{05371EF5-2FE3-4013-ACBB-1D356E446913}" type="pres">
      <dgm:prSet presAssocID="{C07DE9CD-ADF1-4816-9978-936DF5B84490}" presName="root" presStyleCnt="0"/>
      <dgm:spPr/>
    </dgm:pt>
    <dgm:pt modelId="{FF181CB4-0AD7-4B80-96F1-A74570B4B17B}" type="pres">
      <dgm:prSet presAssocID="{C07DE9CD-ADF1-4816-9978-936DF5B84490}" presName="rootComposite" presStyleCnt="0"/>
      <dgm:spPr/>
    </dgm:pt>
    <dgm:pt modelId="{4EA6DD8D-4546-4B5C-B861-EF2030588449}" type="pres">
      <dgm:prSet presAssocID="{C07DE9CD-ADF1-4816-9978-936DF5B84490}" presName="rootText" presStyleLbl="node1" presStyleIdx="2" presStyleCnt="3" custScaleX="158689" custScaleY="229551" custLinFactX="-88722" custLinFactY="-78524" custLinFactNeighborX="-100000" custLinFactNeighborY="-100000"/>
      <dgm:spPr/>
      <dgm:t>
        <a:bodyPr/>
        <a:lstStyle/>
        <a:p>
          <a:endParaRPr lang="zh-CN" altLang="en-US"/>
        </a:p>
      </dgm:t>
    </dgm:pt>
    <dgm:pt modelId="{3CDE0DFE-2BC8-48E4-BC82-BE95DF471A72}" type="pres">
      <dgm:prSet presAssocID="{C07DE9CD-ADF1-4816-9978-936DF5B84490}" presName="rootConnector" presStyleLbl="node1" presStyleIdx="2" presStyleCnt="3"/>
      <dgm:spPr/>
      <dgm:t>
        <a:bodyPr/>
        <a:lstStyle/>
        <a:p>
          <a:endParaRPr lang="zh-CN" altLang="en-US"/>
        </a:p>
      </dgm:t>
    </dgm:pt>
    <dgm:pt modelId="{FCE377A1-45A6-4845-8E98-AC4A9AF91CAB}" type="pres">
      <dgm:prSet presAssocID="{C07DE9CD-ADF1-4816-9978-936DF5B84490}" presName="childShape" presStyleCnt="0"/>
      <dgm:spPr/>
    </dgm:pt>
  </dgm:ptLst>
  <dgm:cxnLst>
    <dgm:cxn modelId="{6D2C3AEF-9716-4CBA-BE24-A18197F6EDA1}" type="presOf" srcId="{570FAFDD-6223-4F94-9B4A-52339A50546B}" destId="{004A9B82-71FB-4A76-BC34-0E16428D1821}" srcOrd="0" destOrd="0" presId="urn:microsoft.com/office/officeart/2005/8/layout/hierarchy3"/>
    <dgm:cxn modelId="{A39D0F0B-32F5-4612-B96D-793D1D36F26E}" type="presOf" srcId="{C9E87EBC-BC76-419D-ACA8-02E2CD4A4114}" destId="{01AB505E-B223-4BF1-BDF4-95FA99F35167}" srcOrd="0" destOrd="0" presId="urn:microsoft.com/office/officeart/2005/8/layout/hierarchy3"/>
    <dgm:cxn modelId="{A8FABC99-68BE-41CB-B7FC-20A9B5C5F170}" type="presOf" srcId="{6BCAAEA6-6E35-4589-B302-5DA77637B73C}" destId="{D7819121-1864-4BF5-9F0E-859BCAE959AE}" srcOrd="0" destOrd="0" presId="urn:microsoft.com/office/officeart/2005/8/layout/hierarchy3"/>
    <dgm:cxn modelId="{2FC262AB-CA3C-48C5-ACD9-CE6C9681A188}" type="presOf" srcId="{C9E87EBC-BC76-419D-ACA8-02E2CD4A4114}" destId="{D0F08794-7EE7-407D-9842-0232908FEE25}" srcOrd="1" destOrd="0" presId="urn:microsoft.com/office/officeart/2005/8/layout/hierarchy3"/>
    <dgm:cxn modelId="{F0F9BCB1-5B75-4AD0-851E-3DEC08C0965A}" srcId="{570FAFDD-6223-4F94-9B4A-52339A50546B}" destId="{C07DE9CD-ADF1-4816-9978-936DF5B84490}" srcOrd="2" destOrd="0" parTransId="{40E97F84-726D-4B33-98BD-C3747AB23AD8}" sibTransId="{9BF166C0-AF0D-46EF-BFC1-4E7CC879C3F0}"/>
    <dgm:cxn modelId="{29A79340-ABB0-4B07-84F8-E9F42CAAAACA}" srcId="{570FAFDD-6223-4F94-9B4A-52339A50546B}" destId="{6BCAAEA6-6E35-4589-B302-5DA77637B73C}" srcOrd="1" destOrd="0" parTransId="{E19293C3-544A-4690-835D-2799FDF549FD}" sibTransId="{841E915B-31EE-4626-841D-9C1C7E80EC91}"/>
    <dgm:cxn modelId="{FBD2DD42-8F9E-46CB-96ED-41C014FCBC41}" type="presOf" srcId="{C07DE9CD-ADF1-4816-9978-936DF5B84490}" destId="{4EA6DD8D-4546-4B5C-B861-EF2030588449}" srcOrd="0" destOrd="0" presId="urn:microsoft.com/office/officeart/2005/8/layout/hierarchy3"/>
    <dgm:cxn modelId="{DCEC2BF0-4A0A-4912-BD15-6ACD8A1E9598}" srcId="{570FAFDD-6223-4F94-9B4A-52339A50546B}" destId="{C9E87EBC-BC76-419D-ACA8-02E2CD4A4114}" srcOrd="0" destOrd="0" parTransId="{4EC4A87D-35DF-452B-96B8-93BFBE7C053C}" sibTransId="{57289A36-707D-404C-8AC2-745F81926829}"/>
    <dgm:cxn modelId="{A2A74815-BB02-4B58-AF4A-329A6489C2EE}" type="presOf" srcId="{6BCAAEA6-6E35-4589-B302-5DA77637B73C}" destId="{9EA90D52-A74A-45A2-9775-748A6305D610}" srcOrd="1" destOrd="0" presId="urn:microsoft.com/office/officeart/2005/8/layout/hierarchy3"/>
    <dgm:cxn modelId="{A6A3C3E1-7706-4489-A86C-096CE5543298}" type="presOf" srcId="{C07DE9CD-ADF1-4816-9978-936DF5B84490}" destId="{3CDE0DFE-2BC8-48E4-BC82-BE95DF471A72}" srcOrd="1" destOrd="0" presId="urn:microsoft.com/office/officeart/2005/8/layout/hierarchy3"/>
    <dgm:cxn modelId="{2B3E61C9-3162-4909-BC0C-0C9B6F00B2D9}" type="presParOf" srcId="{004A9B82-71FB-4A76-BC34-0E16428D1821}" destId="{1A779EC1-427B-4494-BB12-5BC8DD5BE3D7}" srcOrd="0" destOrd="0" presId="urn:microsoft.com/office/officeart/2005/8/layout/hierarchy3"/>
    <dgm:cxn modelId="{DADA902E-4929-4FCE-8B16-5671D73F4418}" type="presParOf" srcId="{1A779EC1-427B-4494-BB12-5BC8DD5BE3D7}" destId="{B97844DF-1D9A-464C-9E51-4A7D61FD4887}" srcOrd="0" destOrd="0" presId="urn:microsoft.com/office/officeart/2005/8/layout/hierarchy3"/>
    <dgm:cxn modelId="{2CB91288-711A-4AD4-A2AF-25BDB6ACA3DF}" type="presParOf" srcId="{B97844DF-1D9A-464C-9E51-4A7D61FD4887}" destId="{01AB505E-B223-4BF1-BDF4-95FA99F35167}" srcOrd="0" destOrd="0" presId="urn:microsoft.com/office/officeart/2005/8/layout/hierarchy3"/>
    <dgm:cxn modelId="{8A6FE89F-2BE7-467C-9D2E-D9A32C74BE17}" type="presParOf" srcId="{B97844DF-1D9A-464C-9E51-4A7D61FD4887}" destId="{D0F08794-7EE7-407D-9842-0232908FEE25}" srcOrd="1" destOrd="0" presId="urn:microsoft.com/office/officeart/2005/8/layout/hierarchy3"/>
    <dgm:cxn modelId="{A9357EBF-9EE9-447C-8772-3DF3DD153C41}" type="presParOf" srcId="{1A779EC1-427B-4494-BB12-5BC8DD5BE3D7}" destId="{7125466C-C418-452B-A107-09F71FA7CBB6}" srcOrd="1" destOrd="0" presId="urn:microsoft.com/office/officeart/2005/8/layout/hierarchy3"/>
    <dgm:cxn modelId="{E3290109-8153-4C31-9F73-55924A251F08}" type="presParOf" srcId="{004A9B82-71FB-4A76-BC34-0E16428D1821}" destId="{6BBE49DD-9971-49F1-A525-30786F0C0D46}" srcOrd="1" destOrd="0" presId="urn:microsoft.com/office/officeart/2005/8/layout/hierarchy3"/>
    <dgm:cxn modelId="{670F7FD5-530C-437B-BADB-9C009B204FFB}" type="presParOf" srcId="{6BBE49DD-9971-49F1-A525-30786F0C0D46}" destId="{FDD9BC38-3372-4568-9EBB-9AFD4E0DD053}" srcOrd="0" destOrd="0" presId="urn:microsoft.com/office/officeart/2005/8/layout/hierarchy3"/>
    <dgm:cxn modelId="{DDE9E544-3A23-4945-B4EA-458A2F814609}" type="presParOf" srcId="{FDD9BC38-3372-4568-9EBB-9AFD4E0DD053}" destId="{D7819121-1864-4BF5-9F0E-859BCAE959AE}" srcOrd="0" destOrd="0" presId="urn:microsoft.com/office/officeart/2005/8/layout/hierarchy3"/>
    <dgm:cxn modelId="{9A8E986A-D3E3-49E3-8C42-40C64FC66B73}" type="presParOf" srcId="{FDD9BC38-3372-4568-9EBB-9AFD4E0DD053}" destId="{9EA90D52-A74A-45A2-9775-748A6305D610}" srcOrd="1" destOrd="0" presId="urn:microsoft.com/office/officeart/2005/8/layout/hierarchy3"/>
    <dgm:cxn modelId="{F7716AEE-ABB4-424D-A3C0-BA6C9B292442}" type="presParOf" srcId="{6BBE49DD-9971-49F1-A525-30786F0C0D46}" destId="{D66DA237-F337-40EA-9A4C-758143FD5DBE}" srcOrd="1" destOrd="0" presId="urn:microsoft.com/office/officeart/2005/8/layout/hierarchy3"/>
    <dgm:cxn modelId="{43DBFEE4-85C4-44CC-9DCF-35750930E345}" type="presParOf" srcId="{004A9B82-71FB-4A76-BC34-0E16428D1821}" destId="{05371EF5-2FE3-4013-ACBB-1D356E446913}" srcOrd="2" destOrd="0" presId="urn:microsoft.com/office/officeart/2005/8/layout/hierarchy3"/>
    <dgm:cxn modelId="{9B80818A-1443-4407-9D3F-A1E07A53640C}" type="presParOf" srcId="{05371EF5-2FE3-4013-ACBB-1D356E446913}" destId="{FF181CB4-0AD7-4B80-96F1-A74570B4B17B}" srcOrd="0" destOrd="0" presId="urn:microsoft.com/office/officeart/2005/8/layout/hierarchy3"/>
    <dgm:cxn modelId="{CCB722BC-25A8-43EA-A080-69A4C2D53A43}" type="presParOf" srcId="{FF181CB4-0AD7-4B80-96F1-A74570B4B17B}" destId="{4EA6DD8D-4546-4B5C-B861-EF2030588449}" srcOrd="0" destOrd="0" presId="urn:microsoft.com/office/officeart/2005/8/layout/hierarchy3"/>
    <dgm:cxn modelId="{E32CA1B3-6111-4841-81A3-2EB3ED7D1BC7}" type="presParOf" srcId="{FF181CB4-0AD7-4B80-96F1-A74570B4B17B}" destId="{3CDE0DFE-2BC8-48E4-BC82-BE95DF471A72}" srcOrd="1" destOrd="0" presId="urn:microsoft.com/office/officeart/2005/8/layout/hierarchy3"/>
    <dgm:cxn modelId="{C8B85A26-0C88-4DAA-B0B1-AF3320835D8B}" type="presParOf" srcId="{05371EF5-2FE3-4013-ACBB-1D356E446913}" destId="{FCE377A1-45A6-4845-8E98-AC4A9AF91CAB}" srcOrd="1" destOrd="0" presId="urn:microsoft.com/office/officeart/2005/8/layout/hierarchy3"/>
  </dgm:cxnLst>
  <dgm:bg/>
  <dgm:whole/>
</dgm:dataModel>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1.xml.rels><?xml version="1.0" encoding="UTF-8" standalone="yes"?>
<Relationships xmlns="http://schemas.openxmlformats.org/package/2006/relationships"><Relationship Id="rId1" Type="http://schemas.openxmlformats.org/officeDocument/2006/relationships/image" Target="../media/image3.png"/></Relationships>
</file>

<file path=ppt/drawings/_rels/drawing2.xml.rels><?xml version="1.0" encoding="UTF-8" standalone="yes"?>
<Relationships xmlns="http://schemas.openxmlformats.org/package/2006/relationships"><Relationship Id="rId1" Type="http://schemas.openxmlformats.org/officeDocument/2006/relationships/image" Target="../media/image4.png"/></Relationships>
</file>

<file path=ppt/drawings/drawing1.xml><?xml version="1.0" encoding="utf-8"?>
<c:userShapes xmlns:c="http://schemas.openxmlformats.org/drawingml/2006/chart">
  <cdr:relSizeAnchor xmlns:cdr="http://schemas.openxmlformats.org/drawingml/2006/chartDrawing">
    <cdr:from>
      <cdr:x>0</cdr:x>
      <cdr:y>0</cdr:y>
    </cdr:from>
    <cdr:to>
      <cdr:x>0.46007</cdr:x>
      <cdr:y>0.27797</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3786214" cy="1285884"/>
        </a:xfrm>
        <a:prstGeom xmlns:a="http://schemas.openxmlformats.org/drawingml/2006/main" prst="rect">
          <a:avLst/>
        </a:prstGeom>
      </cdr:spPr>
    </cdr:pic>
  </cdr:relSizeAnchor>
</c:userShapes>
</file>

<file path=ppt/drawings/drawing2.xml><?xml version="1.0" encoding="utf-8"?>
<c:userShapes xmlns:c="http://schemas.openxmlformats.org/drawingml/2006/chart">
  <cdr:relSizeAnchor xmlns:cdr="http://schemas.openxmlformats.org/drawingml/2006/chartDrawing">
    <cdr:from>
      <cdr:x>0</cdr:x>
      <cdr:y>0</cdr:y>
    </cdr:from>
    <cdr:to>
      <cdr:x>0.40493</cdr:x>
      <cdr:y>0.29122</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3286148" cy="1347197"/>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AE68DFA-22BD-4BEE-B098-2895476C5327}" type="datetimeFigureOut">
              <a:rPr lang="zh-CN" altLang="en-US" smtClean="0"/>
              <a:pPr/>
              <a:t>2016/8/7</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41F3962-2299-4797-BB84-E1DC4C1318DE}"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76F52ECE-1FA0-4131-9519-22798D711C0A}" type="datetimeFigureOut">
              <a:rPr lang="zh-CN" altLang="en-US" smtClean="0"/>
              <a:pPr/>
              <a:t>2016/8/7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836069D-BEEF-4479-ABD5-10F460E30DAA}"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6F52ECE-1FA0-4131-9519-22798D711C0A}" type="datetimeFigureOut">
              <a:rPr lang="zh-CN" altLang="en-US" smtClean="0"/>
              <a:pPr/>
              <a:t>2016/8/7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836069D-BEEF-4479-ABD5-10F460E30DAA}"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76F52ECE-1FA0-4131-9519-22798D711C0A}" type="datetimeFigureOut">
              <a:rPr lang="zh-CN" altLang="en-US" smtClean="0"/>
              <a:pPr/>
              <a:t>2016/8/7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836069D-BEEF-4479-ABD5-10F460E30DAA}"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76F52ECE-1FA0-4131-9519-22798D711C0A}" type="datetimeFigureOut">
              <a:rPr lang="zh-CN" altLang="en-US" smtClean="0"/>
              <a:pPr/>
              <a:t>2016/8/7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836069D-BEEF-4479-ABD5-10F460E30DAA}"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76F52ECE-1FA0-4131-9519-22798D711C0A}" type="datetimeFigureOut">
              <a:rPr lang="zh-CN" altLang="en-US" smtClean="0"/>
              <a:pPr/>
              <a:t>2016/8/7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836069D-BEEF-4479-ABD5-10F460E30DAA}"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F52ECE-1FA0-4131-9519-22798D711C0A}" type="datetimeFigureOut">
              <a:rPr lang="zh-CN" altLang="en-US" smtClean="0"/>
              <a:pPr/>
              <a:t>2016/8/7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836069D-BEEF-4479-ABD5-10F460E30DAA}"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F52ECE-1FA0-4131-9519-22798D711C0A}" type="datetimeFigureOut">
              <a:rPr lang="zh-CN" altLang="en-US" smtClean="0"/>
              <a:pPr/>
              <a:t>2016/8/7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836069D-BEEF-4479-ABD5-10F460E30DAA}"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76F52ECE-1FA0-4131-9519-22798D711C0A}" type="datetimeFigureOut">
              <a:rPr lang="zh-CN" altLang="en-US" smtClean="0"/>
              <a:pPr/>
              <a:t>2016/8/7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836069D-BEEF-4479-ABD5-10F460E30DAA}"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76F52ECE-1FA0-4131-9519-22798D711C0A}" type="datetimeFigureOut">
              <a:rPr lang="zh-CN" altLang="en-US" smtClean="0"/>
              <a:pPr/>
              <a:t>2016/8/7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836069D-BEEF-4479-ABD5-10F460E30DAA}"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6F52ECE-1FA0-4131-9519-22798D711C0A}" type="datetimeFigureOut">
              <a:rPr lang="zh-CN" altLang="en-US" smtClean="0"/>
              <a:pPr/>
              <a:t>2016/8/7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836069D-BEEF-4479-ABD5-10F460E30DAA}"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6F52ECE-1FA0-4131-9519-22798D711C0A}" type="datetimeFigureOut">
              <a:rPr lang="zh-CN" altLang="en-US" smtClean="0"/>
              <a:pPr/>
              <a:t>2016/8/7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836069D-BEEF-4479-ABD5-10F460E30DAA}"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F52ECE-1FA0-4131-9519-22798D711C0A}" type="datetimeFigureOut">
              <a:rPr lang="zh-CN" altLang="en-US" smtClean="0"/>
              <a:pPr/>
              <a:t>2016/8/7</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36069D-BEEF-4479-ABD5-10F460E30DAA}"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29615;&#19993;&#27688;&#21994;&#26377;&#20851;&#29289;&#36136;.docx"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2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3&#20010;&#20057;&#37232;&#27688;&#22522;&#38463;&#32500;&#33740;&#32032;&#27880;&#23556;&#28082;&#26631;&#20934;&#23545;&#29031;&#34920;.docx" TargetMode="External"/><Relationship Id="rId2" Type="http://schemas.openxmlformats.org/officeDocument/2006/relationships/hyperlink" Target="3&#20010;&#20057;&#37232;&#27688;&#22522;&#38463;&#32500;&#33740;&#32032;&#26631;&#20934;&#23545;&#29031;&#34920;.docx"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41.xml.rels><?xml version="1.0" encoding="UTF-8" standalone="yes"?>
<Relationships xmlns="http://schemas.openxmlformats.org/package/2006/relationships"><Relationship Id="rId2" Type="http://schemas.openxmlformats.org/officeDocument/2006/relationships/hyperlink" Target="&#38468;&#24405;&#30340;&#32534;&#21495;docx.docx"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ags" Target="../tags/tag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14348" y="1714488"/>
            <a:ext cx="7772400" cy="1643074"/>
          </a:xfrm>
        </p:spPr>
        <p:txBody>
          <a:bodyPr>
            <a:normAutofit/>
          </a:bodyPr>
          <a:lstStyle/>
          <a:p>
            <a:r>
              <a:rPr lang="en-US" altLang="zh-CN" sz="4000" b="1" smtClean="0">
                <a:solidFill>
                  <a:schemeClr val="tx1"/>
                </a:solidFill>
                <a:latin typeface="华文中宋" pitchFamily="2" charset="-122"/>
                <a:ea typeface="华文中宋" pitchFamily="2" charset="-122"/>
              </a:rPr>
              <a:t>《</a:t>
            </a:r>
            <a:r>
              <a:rPr lang="zh-CN" altLang="en-US" sz="4000" b="1" smtClean="0">
                <a:solidFill>
                  <a:schemeClr val="tx1"/>
                </a:solidFill>
                <a:latin typeface="华文中宋" pitchFamily="2" charset="-122"/>
                <a:ea typeface="华文中宋" pitchFamily="2" charset="-122"/>
              </a:rPr>
              <a:t>中国兽药典</a:t>
            </a:r>
            <a:r>
              <a:rPr lang="en-US" altLang="zh-CN" sz="4000" b="1" smtClean="0">
                <a:solidFill>
                  <a:schemeClr val="tx1"/>
                </a:solidFill>
                <a:latin typeface="华文中宋" pitchFamily="2" charset="-122"/>
                <a:ea typeface="华文中宋" pitchFamily="2" charset="-122"/>
              </a:rPr>
              <a:t>》2015</a:t>
            </a:r>
            <a:r>
              <a:rPr lang="zh-CN" altLang="en-US" sz="4000" b="1" smtClean="0">
                <a:solidFill>
                  <a:schemeClr val="tx1"/>
                </a:solidFill>
                <a:latin typeface="华文中宋" pitchFamily="2" charset="-122"/>
                <a:ea typeface="华文中宋" pitchFamily="2" charset="-122"/>
              </a:rPr>
              <a:t>年版一部</a:t>
            </a:r>
            <a:r>
              <a:rPr lang="en-US" altLang="zh-CN" sz="4000" b="1" smtClean="0">
                <a:solidFill>
                  <a:schemeClr val="tx1"/>
                </a:solidFill>
                <a:latin typeface="华文中宋" pitchFamily="2" charset="-122"/>
                <a:ea typeface="华文中宋" pitchFamily="2" charset="-122"/>
              </a:rPr>
              <a:t/>
            </a:r>
            <a:br>
              <a:rPr lang="en-US" altLang="zh-CN" sz="4000" b="1" smtClean="0">
                <a:solidFill>
                  <a:schemeClr val="tx1"/>
                </a:solidFill>
                <a:latin typeface="华文中宋" pitchFamily="2" charset="-122"/>
                <a:ea typeface="华文中宋" pitchFamily="2" charset="-122"/>
              </a:rPr>
            </a:br>
            <a:r>
              <a:rPr lang="zh-CN" altLang="en-US" sz="4000" b="1" smtClean="0">
                <a:solidFill>
                  <a:schemeClr val="tx1"/>
                </a:solidFill>
                <a:latin typeface="华文中宋" pitchFamily="2" charset="-122"/>
                <a:ea typeface="华文中宋" pitchFamily="2" charset="-122"/>
              </a:rPr>
              <a:t>增修订概况</a:t>
            </a:r>
            <a:endParaRPr lang="zh-CN" altLang="en-US" sz="4000" b="1">
              <a:solidFill>
                <a:schemeClr val="tx1"/>
              </a:solidFill>
              <a:latin typeface="华文中宋" pitchFamily="2" charset="-122"/>
              <a:ea typeface="华文中宋" pitchFamily="2" charset="-122"/>
            </a:endParaRPr>
          </a:p>
        </p:txBody>
      </p:sp>
      <p:sp>
        <p:nvSpPr>
          <p:cNvPr id="3" name="副标题 2"/>
          <p:cNvSpPr>
            <a:spLocks noGrp="1"/>
          </p:cNvSpPr>
          <p:nvPr>
            <p:ph type="subTitle" idx="1"/>
          </p:nvPr>
        </p:nvSpPr>
        <p:spPr/>
        <p:txBody>
          <a:bodyPr>
            <a:normAutofit fontScale="85000" lnSpcReduction="20000"/>
          </a:bodyPr>
          <a:lstStyle/>
          <a:p>
            <a:endParaRPr lang="en-US" altLang="zh-CN" smtClean="0">
              <a:solidFill>
                <a:schemeClr val="tx1"/>
              </a:solidFill>
              <a:latin typeface="华文中宋" pitchFamily="2" charset="-122"/>
              <a:ea typeface="华文中宋" pitchFamily="2" charset="-122"/>
            </a:endParaRPr>
          </a:p>
          <a:p>
            <a:endParaRPr lang="en-US" altLang="zh-CN">
              <a:solidFill>
                <a:schemeClr val="tx1"/>
              </a:solidFill>
              <a:latin typeface="华文中宋" pitchFamily="2" charset="-122"/>
              <a:ea typeface="华文中宋" pitchFamily="2" charset="-122"/>
            </a:endParaRPr>
          </a:p>
          <a:p>
            <a:r>
              <a:rPr lang="zh-CN" altLang="en-US" sz="2100" smtClean="0">
                <a:solidFill>
                  <a:schemeClr val="tx1"/>
                </a:solidFill>
                <a:latin typeface="华文中宋" pitchFamily="2" charset="-122"/>
                <a:ea typeface="华文中宋" pitchFamily="2" charset="-122"/>
              </a:rPr>
              <a:t>中国兽药典委员会</a:t>
            </a:r>
            <a:endParaRPr lang="en-US" altLang="zh-CN" sz="2100" smtClean="0">
              <a:solidFill>
                <a:schemeClr val="tx1"/>
              </a:solidFill>
              <a:latin typeface="华文中宋" pitchFamily="2" charset="-122"/>
              <a:ea typeface="华文中宋" pitchFamily="2" charset="-122"/>
            </a:endParaRPr>
          </a:p>
          <a:p>
            <a:endParaRPr lang="en-US" altLang="zh-CN" sz="2100">
              <a:solidFill>
                <a:schemeClr val="tx1"/>
              </a:solidFill>
              <a:latin typeface="华文中宋" pitchFamily="2" charset="-122"/>
              <a:ea typeface="华文中宋" pitchFamily="2" charset="-122"/>
            </a:endParaRPr>
          </a:p>
          <a:p>
            <a:r>
              <a:rPr lang="en-US" altLang="zh-CN" sz="2100" smtClean="0">
                <a:solidFill>
                  <a:schemeClr val="tx1"/>
                </a:solidFill>
                <a:latin typeface="华文中宋" pitchFamily="2" charset="-122"/>
                <a:ea typeface="华文中宋" pitchFamily="2" charset="-122"/>
              </a:rPr>
              <a:t>2016 </a:t>
            </a:r>
            <a:r>
              <a:rPr lang="zh-CN" altLang="en-US" sz="2100" smtClean="0">
                <a:solidFill>
                  <a:schemeClr val="tx1"/>
                </a:solidFill>
                <a:latin typeface="华文中宋" pitchFamily="2" charset="-122"/>
                <a:ea typeface="华文中宋" pitchFamily="2" charset="-122"/>
              </a:rPr>
              <a:t>年 </a:t>
            </a:r>
            <a:r>
              <a:rPr lang="en-US" altLang="zh-CN" sz="2100" smtClean="0">
                <a:solidFill>
                  <a:schemeClr val="tx1"/>
                </a:solidFill>
                <a:latin typeface="华文中宋" pitchFamily="2" charset="-122"/>
                <a:ea typeface="华文中宋" pitchFamily="2" charset="-122"/>
              </a:rPr>
              <a:t>7 </a:t>
            </a:r>
            <a:r>
              <a:rPr lang="zh-CN" altLang="en-US" sz="2100" smtClean="0">
                <a:solidFill>
                  <a:schemeClr val="tx1"/>
                </a:solidFill>
                <a:latin typeface="华文中宋" pitchFamily="2" charset="-122"/>
                <a:ea typeface="华文中宋" pitchFamily="2" charset="-122"/>
              </a:rPr>
              <a:t>月</a:t>
            </a:r>
            <a:endParaRPr lang="zh-CN" altLang="en-US" sz="2100">
              <a:solidFill>
                <a:schemeClr val="tx1"/>
              </a:solidFill>
              <a:latin typeface="华文中宋" pitchFamily="2" charset="-122"/>
              <a:ea typeface="华文中宋" pitchFamily="2"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4000" b="1" smtClean="0">
                <a:latin typeface="华文中宋" pitchFamily="2" charset="-122"/>
                <a:ea typeface="华文中宋" pitchFamily="2" charset="-122"/>
              </a:rPr>
              <a:t>《</a:t>
            </a:r>
            <a:r>
              <a:rPr lang="zh-CN" altLang="en-US" sz="4000" b="1" smtClean="0">
                <a:latin typeface="华文中宋" pitchFamily="2" charset="-122"/>
                <a:ea typeface="华文中宋" pitchFamily="2" charset="-122"/>
              </a:rPr>
              <a:t>中华人民共和国兽药典</a:t>
            </a:r>
            <a:r>
              <a:rPr lang="en-US" altLang="zh-CN" sz="4000" b="1" smtClean="0">
                <a:latin typeface="华文中宋" pitchFamily="2" charset="-122"/>
                <a:ea typeface="华文中宋" pitchFamily="2" charset="-122"/>
              </a:rPr>
              <a:t>》</a:t>
            </a:r>
            <a:endParaRPr lang="zh-CN" altLang="en-US" sz="4000" b="1">
              <a:latin typeface="华文中宋" pitchFamily="2" charset="-122"/>
              <a:ea typeface="华文中宋" pitchFamily="2" charset="-122"/>
            </a:endParaRPr>
          </a:p>
        </p:txBody>
      </p:sp>
      <p:sp>
        <p:nvSpPr>
          <p:cNvPr id="3" name="内容占位符 2"/>
          <p:cNvSpPr>
            <a:spLocks noGrp="1"/>
          </p:cNvSpPr>
          <p:nvPr>
            <p:ph idx="1"/>
          </p:nvPr>
        </p:nvSpPr>
        <p:spPr>
          <a:xfrm>
            <a:off x="457200" y="1857364"/>
            <a:ext cx="8229600" cy="4268799"/>
          </a:xfrm>
        </p:spPr>
        <p:txBody>
          <a:bodyPr>
            <a:normAutofit/>
          </a:bodyPr>
          <a:lstStyle/>
          <a:p>
            <a:r>
              <a:rPr lang="zh-CN" altLang="en-US" sz="2800" b="1" dirty="0" smtClean="0">
                <a:latin typeface="华文中宋" pitchFamily="2" charset="-122"/>
                <a:ea typeface="华文中宋" pitchFamily="2" charset="-122"/>
              </a:rPr>
              <a:t>兽药生产企业</a:t>
            </a:r>
            <a:endParaRPr lang="en-US" altLang="zh-CN" sz="2800" b="1" dirty="0" smtClean="0">
              <a:latin typeface="华文中宋" pitchFamily="2" charset="-122"/>
              <a:ea typeface="华文中宋" pitchFamily="2" charset="-122"/>
            </a:endParaRPr>
          </a:p>
          <a:p>
            <a:endParaRPr lang="en-US" altLang="zh-CN" sz="2800" b="1" dirty="0" smtClean="0">
              <a:latin typeface="华文中宋" pitchFamily="2" charset="-122"/>
              <a:ea typeface="华文中宋" pitchFamily="2" charset="-122"/>
            </a:endParaRPr>
          </a:p>
          <a:p>
            <a:r>
              <a:rPr lang="zh-CN" altLang="en-US" sz="2800" b="1" dirty="0" smtClean="0">
                <a:latin typeface="华文中宋" pitchFamily="2" charset="-122"/>
                <a:ea typeface="华文中宋" pitchFamily="2" charset="-122"/>
              </a:rPr>
              <a:t>兽药消费者和使用者</a:t>
            </a:r>
            <a:endParaRPr lang="en-US" altLang="zh-CN" sz="2800" b="1" dirty="0" smtClean="0">
              <a:latin typeface="华文中宋" pitchFamily="2" charset="-122"/>
              <a:ea typeface="华文中宋" pitchFamily="2" charset="-122"/>
            </a:endParaRPr>
          </a:p>
          <a:p>
            <a:endParaRPr lang="en-US" altLang="zh-CN" sz="2800" b="1" dirty="0" smtClean="0">
              <a:latin typeface="华文中宋" pitchFamily="2" charset="-122"/>
              <a:ea typeface="华文中宋" pitchFamily="2" charset="-122"/>
            </a:endParaRPr>
          </a:p>
          <a:p>
            <a:r>
              <a:rPr lang="zh-CN" altLang="en-US" sz="2800" b="1" dirty="0" smtClean="0">
                <a:latin typeface="华文中宋" pitchFamily="2" charset="-122"/>
                <a:ea typeface="华文中宋" pitchFamily="2" charset="-122"/>
              </a:rPr>
              <a:t>兽药监管部门</a:t>
            </a:r>
            <a:endParaRPr lang="zh-CN" altLang="en-US" sz="2800" b="1" dirty="0">
              <a:latin typeface="华文中宋" pitchFamily="2" charset="-122"/>
              <a:ea typeface="华文中宋" pitchFamily="2" charset="-122"/>
            </a:endParaRPr>
          </a:p>
        </p:txBody>
      </p:sp>
      <p:sp>
        <p:nvSpPr>
          <p:cNvPr id="4" name="TextBox 3"/>
          <p:cNvSpPr txBox="1"/>
          <p:nvPr/>
        </p:nvSpPr>
        <p:spPr>
          <a:xfrm>
            <a:off x="4643438" y="1857364"/>
            <a:ext cx="1714512" cy="523220"/>
          </a:xfrm>
          <a:prstGeom prst="rect">
            <a:avLst/>
          </a:prstGeom>
          <a:noFill/>
        </p:spPr>
        <p:txBody>
          <a:bodyPr wrap="square" rtlCol="0">
            <a:spAutoFit/>
          </a:bodyPr>
          <a:lstStyle/>
          <a:p>
            <a:r>
              <a:rPr lang="zh-CN" altLang="en-US" sz="2800" smtClean="0">
                <a:latin typeface="华文中宋" pitchFamily="2" charset="-122"/>
                <a:ea typeface="华文中宋" pitchFamily="2" charset="-122"/>
              </a:rPr>
              <a:t>质量品牌</a:t>
            </a:r>
            <a:endParaRPr lang="zh-CN" altLang="en-US"/>
          </a:p>
        </p:txBody>
      </p:sp>
      <p:sp>
        <p:nvSpPr>
          <p:cNvPr id="5" name="TextBox 4"/>
          <p:cNvSpPr txBox="1"/>
          <p:nvPr/>
        </p:nvSpPr>
        <p:spPr>
          <a:xfrm>
            <a:off x="4643438" y="3929066"/>
            <a:ext cx="2000264" cy="523220"/>
          </a:xfrm>
          <a:prstGeom prst="rect">
            <a:avLst/>
          </a:prstGeom>
          <a:noFill/>
        </p:spPr>
        <p:txBody>
          <a:bodyPr wrap="square" rtlCol="0">
            <a:spAutoFit/>
          </a:bodyPr>
          <a:lstStyle/>
          <a:p>
            <a:r>
              <a:rPr lang="zh-CN" altLang="en-US" sz="2800" smtClean="0">
                <a:latin typeface="华文中宋" pitchFamily="2" charset="-122"/>
                <a:ea typeface="华文中宋" pitchFamily="2" charset="-122"/>
              </a:rPr>
              <a:t>基础和支持</a:t>
            </a:r>
            <a:endParaRPr lang="zh-CN" altLang="en-US"/>
          </a:p>
        </p:txBody>
      </p:sp>
      <p:sp>
        <p:nvSpPr>
          <p:cNvPr id="6" name="TextBox 5"/>
          <p:cNvSpPr txBox="1"/>
          <p:nvPr/>
        </p:nvSpPr>
        <p:spPr>
          <a:xfrm>
            <a:off x="4643438" y="2928934"/>
            <a:ext cx="2000264" cy="523220"/>
          </a:xfrm>
          <a:prstGeom prst="rect">
            <a:avLst/>
          </a:prstGeom>
          <a:noFill/>
        </p:spPr>
        <p:txBody>
          <a:bodyPr wrap="square" rtlCol="0">
            <a:spAutoFit/>
          </a:bodyPr>
          <a:lstStyle/>
          <a:p>
            <a:r>
              <a:rPr lang="zh-CN" altLang="en-US" sz="2800" smtClean="0">
                <a:latin typeface="华文中宋" pitchFamily="2" charset="-122"/>
                <a:ea typeface="华文中宋" pitchFamily="2" charset="-122"/>
              </a:rPr>
              <a:t>保障和依据</a:t>
            </a:r>
            <a:endParaRPr lang="zh-CN" alt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600" b="1" smtClean="0">
                <a:latin typeface="华文中宋" pitchFamily="2" charset="-122"/>
                <a:ea typeface="华文中宋" pitchFamily="2" charset="-122"/>
              </a:rPr>
              <a:t>培 训 目 的</a:t>
            </a:r>
            <a:endParaRPr lang="zh-CN" altLang="en-US" sz="3600" b="1">
              <a:latin typeface="华文中宋" pitchFamily="2" charset="-122"/>
              <a:ea typeface="华文中宋" pitchFamily="2" charset="-122"/>
            </a:endParaRPr>
          </a:p>
        </p:txBody>
      </p:sp>
      <p:graphicFrame>
        <p:nvGraphicFramePr>
          <p:cNvPr id="5" name="内容占位符 4"/>
          <p:cNvGraphicFramePr>
            <a:graphicFrameLocks noGrp="1"/>
          </p:cNvGraphicFramePr>
          <p:nvPr>
            <p:ph idx="1"/>
          </p:nvPr>
        </p:nvGraphicFramePr>
        <p:xfrm>
          <a:off x="785786" y="1600201"/>
          <a:ext cx="7901014" cy="41862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296974"/>
          </a:xfrm>
        </p:spPr>
        <p:txBody>
          <a:bodyPr>
            <a:normAutofit/>
          </a:bodyPr>
          <a:lstStyle/>
          <a:p>
            <a:r>
              <a:rPr lang="zh-CN" altLang="en-US" sz="4000" b="1" smtClean="0">
                <a:solidFill>
                  <a:schemeClr val="tx1"/>
                </a:solidFill>
                <a:latin typeface="华文中宋" pitchFamily="2" charset="-122"/>
                <a:ea typeface="华文中宋" pitchFamily="2" charset="-122"/>
              </a:rPr>
              <a:t>主 要 内 容</a:t>
            </a:r>
            <a:r>
              <a:rPr lang="en-US" altLang="zh-CN" sz="4000" b="1" smtClean="0">
                <a:solidFill>
                  <a:schemeClr val="tx1"/>
                </a:solidFill>
                <a:latin typeface="华文中宋" pitchFamily="2" charset="-122"/>
                <a:ea typeface="华文中宋" pitchFamily="2" charset="-122"/>
              </a:rPr>
              <a:t>    </a:t>
            </a:r>
            <a:r>
              <a:rPr lang="en-US" altLang="zh-CN" sz="3600" b="1" smtClean="0">
                <a:solidFill>
                  <a:schemeClr val="tx1"/>
                </a:solidFill>
                <a:latin typeface="华文中宋" pitchFamily="2" charset="-122"/>
                <a:ea typeface="华文中宋" pitchFamily="2" charset="-122"/>
              </a:rPr>
              <a:t>                 </a:t>
            </a:r>
            <a:endParaRPr lang="zh-CN" altLang="en-US" sz="3600" b="1">
              <a:solidFill>
                <a:schemeClr val="tx1"/>
              </a:solidFill>
              <a:latin typeface="华文中宋" pitchFamily="2" charset="-122"/>
              <a:ea typeface="华文中宋" pitchFamily="2" charset="-122"/>
            </a:endParaRPr>
          </a:p>
        </p:txBody>
      </p:sp>
      <p:sp>
        <p:nvSpPr>
          <p:cNvPr id="3" name="内容占位符 2"/>
          <p:cNvSpPr>
            <a:spLocks noGrp="1"/>
          </p:cNvSpPr>
          <p:nvPr>
            <p:ph idx="1"/>
          </p:nvPr>
        </p:nvSpPr>
        <p:spPr>
          <a:xfrm>
            <a:off x="457200" y="2000240"/>
            <a:ext cx="8229600" cy="4125923"/>
          </a:xfrm>
        </p:spPr>
        <p:txBody>
          <a:bodyPr/>
          <a:lstStyle/>
          <a:p>
            <a:pPr indent="647700">
              <a:lnSpc>
                <a:spcPct val="150000"/>
              </a:lnSpc>
            </a:pPr>
            <a:r>
              <a:rPr lang="zh-CN" altLang="en-US" sz="2800" smtClean="0">
                <a:solidFill>
                  <a:schemeClr val="tx1"/>
                </a:solidFill>
                <a:latin typeface="华文中宋" pitchFamily="2" charset="-122"/>
                <a:ea typeface="华文中宋" pitchFamily="2" charset="-122"/>
              </a:rPr>
              <a:t>整体工作要求</a:t>
            </a:r>
            <a:endParaRPr lang="en-US" altLang="zh-CN" sz="2800" smtClean="0">
              <a:latin typeface="华文中宋" pitchFamily="2" charset="-122"/>
              <a:ea typeface="华文中宋" pitchFamily="2" charset="-122"/>
            </a:endParaRPr>
          </a:p>
          <a:p>
            <a:pPr indent="647700">
              <a:lnSpc>
                <a:spcPct val="150000"/>
              </a:lnSpc>
            </a:pPr>
            <a:r>
              <a:rPr lang="zh-CN" altLang="en-US" sz="2800" smtClean="0">
                <a:solidFill>
                  <a:schemeClr val="tx1"/>
                </a:solidFill>
                <a:latin typeface="华文中宋" pitchFamily="2" charset="-122"/>
                <a:ea typeface="华文中宋" pitchFamily="2" charset="-122"/>
              </a:rPr>
              <a:t>编制流程</a:t>
            </a:r>
            <a:endParaRPr lang="en-US" altLang="zh-CN" sz="2800" smtClean="0">
              <a:latin typeface="华文中宋" pitchFamily="2" charset="-122"/>
              <a:ea typeface="华文中宋" pitchFamily="2" charset="-122"/>
            </a:endParaRPr>
          </a:p>
          <a:p>
            <a:pPr indent="647700">
              <a:lnSpc>
                <a:spcPct val="150000"/>
              </a:lnSpc>
            </a:pPr>
            <a:r>
              <a:rPr lang="zh-CN" altLang="en-US" sz="2800" smtClean="0">
                <a:solidFill>
                  <a:schemeClr val="tx1"/>
                </a:solidFill>
                <a:latin typeface="华文中宋" pitchFamily="2" charset="-122"/>
                <a:ea typeface="华文中宋" pitchFamily="2" charset="-122"/>
              </a:rPr>
              <a:t>编制概况</a:t>
            </a:r>
            <a:endParaRPr lang="en-US" altLang="zh-CN" sz="2800" smtClean="0">
              <a:latin typeface="华文中宋" pitchFamily="2" charset="-122"/>
              <a:ea typeface="华文中宋" pitchFamily="2" charset="-122"/>
            </a:endParaRPr>
          </a:p>
          <a:p>
            <a:pPr indent="647700">
              <a:lnSpc>
                <a:spcPct val="150000"/>
              </a:lnSpc>
            </a:pPr>
            <a:r>
              <a:rPr lang="zh-CN" altLang="en-US" sz="2800" smtClean="0">
                <a:solidFill>
                  <a:schemeClr val="tx1"/>
                </a:solidFill>
                <a:latin typeface="华文中宋" pitchFamily="2" charset="-122"/>
                <a:ea typeface="华文中宋" pitchFamily="2" charset="-122"/>
              </a:rPr>
              <a:t>主要变化</a:t>
            </a:r>
            <a:endParaRPr lang="en-US" altLang="zh-CN" sz="2800" smtClean="0">
              <a:solidFill>
                <a:schemeClr val="tx1"/>
              </a:solidFill>
              <a:latin typeface="华文中宋" pitchFamily="2" charset="-122"/>
              <a:ea typeface="华文中宋" pitchFamily="2" charset="-122"/>
            </a:endParaRPr>
          </a:p>
          <a:p>
            <a:endParaRPr lang="zh-CN" altLang="en-US">
              <a:solidFill>
                <a:schemeClr val="tx1"/>
              </a:solidFill>
              <a:latin typeface="华文中宋" pitchFamily="2" charset="-122"/>
              <a:ea typeface="华文中宋" pitchFamily="2"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4000" b="1" smtClean="0">
                <a:solidFill>
                  <a:schemeClr val="tx1"/>
                </a:solidFill>
                <a:latin typeface="华文中宋" pitchFamily="2" charset="-122"/>
                <a:ea typeface="华文中宋" pitchFamily="2" charset="-122"/>
              </a:rPr>
              <a:t>整体工作要求</a:t>
            </a:r>
            <a:endParaRPr lang="zh-CN" altLang="en-US" sz="4000" b="1">
              <a:solidFill>
                <a:schemeClr val="tx1"/>
              </a:solidFill>
              <a:latin typeface="华文中宋" pitchFamily="2" charset="-122"/>
              <a:ea typeface="华文中宋" pitchFamily="2" charset="-122"/>
            </a:endParaRPr>
          </a:p>
        </p:txBody>
      </p:sp>
      <p:sp>
        <p:nvSpPr>
          <p:cNvPr id="3" name="内容占位符 2"/>
          <p:cNvSpPr>
            <a:spLocks noGrp="1"/>
          </p:cNvSpPr>
          <p:nvPr>
            <p:ph idx="1"/>
          </p:nvPr>
        </p:nvSpPr>
        <p:spPr>
          <a:xfrm>
            <a:off x="457200" y="1785926"/>
            <a:ext cx="8229600" cy="4340237"/>
          </a:xfrm>
        </p:spPr>
        <p:txBody>
          <a:bodyPr>
            <a:normAutofit/>
          </a:bodyPr>
          <a:lstStyle/>
          <a:p>
            <a:pPr>
              <a:buNone/>
            </a:pPr>
            <a:r>
              <a:rPr lang="zh-CN" altLang="en-US" smtClean="0">
                <a:solidFill>
                  <a:schemeClr val="tx1"/>
                </a:solidFill>
                <a:latin typeface="华文中宋" pitchFamily="2" charset="-122"/>
                <a:ea typeface="华文中宋" pitchFamily="2" charset="-122"/>
              </a:rPr>
              <a:t>整体原则</a:t>
            </a:r>
            <a:endParaRPr lang="en-US" altLang="zh-CN" smtClean="0">
              <a:solidFill>
                <a:schemeClr val="tx1"/>
              </a:solidFill>
              <a:latin typeface="华文中宋" pitchFamily="2" charset="-122"/>
              <a:ea typeface="华文中宋" pitchFamily="2" charset="-122"/>
            </a:endParaRPr>
          </a:p>
          <a:p>
            <a:r>
              <a:rPr lang="zh-CN" altLang="en-US" sz="2800" smtClean="0">
                <a:solidFill>
                  <a:schemeClr val="tx1"/>
                </a:solidFill>
                <a:latin typeface="华文中宋" pitchFamily="2" charset="-122"/>
                <a:ea typeface="华文中宋" pitchFamily="2" charset="-122"/>
              </a:rPr>
              <a:t>提高兽药标准，保障养殖业发展，维护动物产品安全和公共卫生安全</a:t>
            </a:r>
            <a:endParaRPr lang="en-US" altLang="zh-CN" sz="2800" smtClean="0">
              <a:solidFill>
                <a:schemeClr val="tx1"/>
              </a:solidFill>
              <a:latin typeface="华文中宋" pitchFamily="2" charset="-122"/>
              <a:ea typeface="华文中宋" pitchFamily="2" charset="-122"/>
            </a:endParaRPr>
          </a:p>
          <a:p>
            <a:pPr>
              <a:buNone/>
            </a:pPr>
            <a:endParaRPr lang="en-US" altLang="zh-CN" sz="2800">
              <a:solidFill>
                <a:schemeClr val="tx1"/>
              </a:solidFill>
              <a:latin typeface="华文中宋" pitchFamily="2" charset="-122"/>
              <a:ea typeface="华文中宋" pitchFamily="2" charset="-122"/>
            </a:endParaRPr>
          </a:p>
          <a:p>
            <a:r>
              <a:rPr lang="zh-CN" altLang="en-US" sz="2800" smtClean="0">
                <a:solidFill>
                  <a:schemeClr val="tx1"/>
                </a:solidFill>
                <a:latin typeface="华文中宋" pitchFamily="2" charset="-122"/>
                <a:ea typeface="华文中宋" pitchFamily="2" charset="-122"/>
              </a:rPr>
              <a:t>系统规划、整体推进、均衡发展</a:t>
            </a:r>
            <a:endParaRPr lang="en-US" altLang="zh-CN" sz="2800" smtClean="0">
              <a:latin typeface="华文中宋" pitchFamily="2" charset="-122"/>
              <a:ea typeface="华文中宋" pitchFamily="2" charset="-122"/>
            </a:endParaRPr>
          </a:p>
          <a:p>
            <a:pPr>
              <a:buNone/>
            </a:pPr>
            <a:endParaRPr lang="en-US" altLang="zh-CN" sz="2800">
              <a:solidFill>
                <a:schemeClr val="tx1"/>
              </a:solidFill>
              <a:latin typeface="华文中宋" pitchFamily="2" charset="-122"/>
              <a:ea typeface="华文中宋" pitchFamily="2" charset="-122"/>
            </a:endParaRPr>
          </a:p>
          <a:p>
            <a:r>
              <a:rPr lang="zh-CN" altLang="en-US" sz="2800" smtClean="0">
                <a:solidFill>
                  <a:schemeClr val="tx1"/>
                </a:solidFill>
                <a:latin typeface="华文中宋" pitchFamily="2" charset="-122"/>
                <a:ea typeface="华文中宋" pitchFamily="2" charset="-122"/>
              </a:rPr>
              <a:t>继承传统和吸收创新</a:t>
            </a:r>
            <a:endParaRPr lang="zh-CN" altLang="en-US" sz="2800">
              <a:solidFill>
                <a:schemeClr val="tx1"/>
              </a:solidFill>
              <a:latin typeface="华文中宋" pitchFamily="2" charset="-122"/>
              <a:ea typeface="华文中宋" pitchFamily="2"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4000" b="1" smtClean="0">
                <a:solidFill>
                  <a:schemeClr val="tx1"/>
                </a:solidFill>
                <a:latin typeface="华文中宋" pitchFamily="2" charset="-122"/>
                <a:ea typeface="华文中宋" pitchFamily="2" charset="-122"/>
              </a:rPr>
              <a:t>整体工作要求</a:t>
            </a:r>
            <a:endParaRPr lang="zh-CN" altLang="en-US" sz="4000" b="1">
              <a:solidFill>
                <a:schemeClr val="tx1"/>
              </a:solidFill>
              <a:latin typeface="华文中宋" pitchFamily="2" charset="-122"/>
              <a:ea typeface="华文中宋" pitchFamily="2" charset="-122"/>
            </a:endParaRPr>
          </a:p>
        </p:txBody>
      </p:sp>
      <p:sp>
        <p:nvSpPr>
          <p:cNvPr id="3" name="内容占位符 2"/>
          <p:cNvSpPr>
            <a:spLocks noGrp="1"/>
          </p:cNvSpPr>
          <p:nvPr>
            <p:ph idx="1"/>
          </p:nvPr>
        </p:nvSpPr>
        <p:spPr/>
        <p:txBody>
          <a:bodyPr/>
          <a:lstStyle/>
          <a:p>
            <a:endParaRPr lang="en-US" altLang="zh-CN" smtClean="0">
              <a:solidFill>
                <a:schemeClr val="tx1"/>
              </a:solidFill>
              <a:latin typeface="华文中宋" pitchFamily="2" charset="-122"/>
              <a:ea typeface="华文中宋" pitchFamily="2" charset="-122"/>
            </a:endParaRPr>
          </a:p>
          <a:p>
            <a:r>
              <a:rPr lang="zh-CN" altLang="en-US" smtClean="0">
                <a:solidFill>
                  <a:schemeClr val="tx1"/>
                </a:solidFill>
                <a:latin typeface="华文中宋" pitchFamily="2" charset="-122"/>
                <a:ea typeface="华文中宋" pitchFamily="2" charset="-122"/>
              </a:rPr>
              <a:t>质</a:t>
            </a:r>
            <a:r>
              <a:rPr lang="zh-CN" altLang="en-US">
                <a:solidFill>
                  <a:schemeClr val="tx1"/>
                </a:solidFill>
                <a:latin typeface="华文中宋" pitchFamily="2" charset="-122"/>
                <a:ea typeface="华文中宋" pitchFamily="2" charset="-122"/>
              </a:rPr>
              <a:t>控项目：</a:t>
            </a:r>
            <a:r>
              <a:rPr lang="zh-CN" altLang="en-US" smtClean="0">
                <a:solidFill>
                  <a:schemeClr val="tx1"/>
                </a:solidFill>
                <a:latin typeface="华文中宋" pitchFamily="2" charset="-122"/>
                <a:ea typeface="华文中宋" pitchFamily="2" charset="-122"/>
              </a:rPr>
              <a:t>安全  有效  科学 </a:t>
            </a:r>
            <a:endParaRPr lang="zh-CN" altLang="en-US">
              <a:solidFill>
                <a:schemeClr val="tx1"/>
              </a:solidFill>
              <a:latin typeface="华文中宋" pitchFamily="2" charset="-122"/>
              <a:ea typeface="华文中宋" pitchFamily="2" charset="-122"/>
            </a:endParaRPr>
          </a:p>
          <a:p>
            <a:endParaRPr lang="en-US" altLang="zh-CN" smtClean="0">
              <a:solidFill>
                <a:schemeClr val="tx1"/>
              </a:solidFill>
              <a:latin typeface="华文中宋" pitchFamily="2" charset="-122"/>
              <a:ea typeface="华文中宋" pitchFamily="2" charset="-122"/>
            </a:endParaRPr>
          </a:p>
          <a:p>
            <a:r>
              <a:rPr lang="zh-CN" altLang="en-US" smtClean="0">
                <a:solidFill>
                  <a:schemeClr val="tx1"/>
                </a:solidFill>
                <a:latin typeface="华文中宋" pitchFamily="2" charset="-122"/>
                <a:ea typeface="华文中宋" pitchFamily="2" charset="-122"/>
              </a:rPr>
              <a:t>分析</a:t>
            </a:r>
            <a:r>
              <a:rPr lang="zh-CN" altLang="en-US">
                <a:solidFill>
                  <a:schemeClr val="tx1"/>
                </a:solidFill>
                <a:latin typeface="华文中宋" pitchFamily="2" charset="-122"/>
                <a:ea typeface="华文中宋" pitchFamily="2" charset="-122"/>
              </a:rPr>
              <a:t>方法：</a:t>
            </a:r>
            <a:r>
              <a:rPr lang="zh-CN" altLang="en-US" smtClean="0">
                <a:solidFill>
                  <a:schemeClr val="tx1"/>
                </a:solidFill>
                <a:latin typeface="华文中宋" pitchFamily="2" charset="-122"/>
                <a:ea typeface="华文中宋" pitchFamily="2" charset="-122"/>
              </a:rPr>
              <a:t>方便  先进  普及</a:t>
            </a:r>
            <a:endParaRPr lang="zh-CN" altLang="en-US">
              <a:solidFill>
                <a:schemeClr val="tx1"/>
              </a:solidFill>
              <a:latin typeface="华文中宋" pitchFamily="2" charset="-122"/>
              <a:ea typeface="华文中宋" pitchFamily="2" charset="-122"/>
            </a:endParaRPr>
          </a:p>
          <a:p>
            <a:endParaRPr lang="zh-CN" altLang="en-US">
              <a:solidFill>
                <a:schemeClr val="tx1"/>
              </a:solidFill>
              <a:latin typeface="华文中宋" pitchFamily="2" charset="-122"/>
              <a:ea typeface="华文中宋" pitchFamily="2"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4000" b="1" smtClean="0">
                <a:solidFill>
                  <a:schemeClr val="tx1"/>
                </a:solidFill>
                <a:latin typeface="华文中宋" pitchFamily="2" charset="-122"/>
                <a:ea typeface="华文中宋" pitchFamily="2" charset="-122"/>
              </a:rPr>
              <a:t>编 制 流 程</a:t>
            </a:r>
            <a:endParaRPr lang="zh-CN" altLang="en-US" sz="4000" b="1">
              <a:solidFill>
                <a:schemeClr val="tx1"/>
              </a:solidFill>
            </a:endParaRPr>
          </a:p>
        </p:txBody>
      </p:sp>
      <p:sp>
        <p:nvSpPr>
          <p:cNvPr id="3" name="内容占位符 2"/>
          <p:cNvSpPr>
            <a:spLocks noGrp="1"/>
          </p:cNvSpPr>
          <p:nvPr>
            <p:ph idx="1"/>
          </p:nvPr>
        </p:nvSpPr>
        <p:spPr/>
        <p:txBody>
          <a:bodyPr>
            <a:normAutofit/>
          </a:bodyPr>
          <a:lstStyle/>
          <a:p>
            <a:endParaRPr lang="en-US" altLang="zh-CN" smtClean="0">
              <a:solidFill>
                <a:schemeClr val="tx1"/>
              </a:solidFill>
            </a:endParaRPr>
          </a:p>
          <a:p>
            <a:endParaRPr lang="en-US" altLang="zh-CN" smtClean="0">
              <a:solidFill>
                <a:schemeClr val="tx1"/>
              </a:solidFill>
            </a:endParaRPr>
          </a:p>
          <a:p>
            <a:endParaRPr lang="en-US" altLang="zh-CN" smtClean="0">
              <a:solidFill>
                <a:schemeClr val="tx1"/>
              </a:solidFill>
            </a:endParaRPr>
          </a:p>
          <a:p>
            <a:endParaRPr lang="en-US" altLang="zh-CN" smtClean="0">
              <a:solidFill>
                <a:schemeClr val="tx1"/>
              </a:solidFill>
            </a:endParaRPr>
          </a:p>
          <a:p>
            <a:endParaRPr lang="en-US" altLang="zh-CN" smtClean="0">
              <a:solidFill>
                <a:schemeClr val="tx1"/>
              </a:solidFill>
            </a:endParaRPr>
          </a:p>
          <a:p>
            <a:endParaRPr lang="en-US" altLang="zh-CN" smtClean="0">
              <a:solidFill>
                <a:schemeClr val="tx1"/>
              </a:solidFill>
            </a:endParaRPr>
          </a:p>
          <a:p>
            <a:endParaRPr lang="zh-CN" altLang="en-US">
              <a:solidFill>
                <a:schemeClr val="tx1"/>
              </a:solidFill>
            </a:endParaRPr>
          </a:p>
        </p:txBody>
      </p:sp>
      <p:sp>
        <p:nvSpPr>
          <p:cNvPr id="4" name="流程图: 可选过程 3"/>
          <p:cNvSpPr/>
          <p:nvPr/>
        </p:nvSpPr>
        <p:spPr>
          <a:xfrm>
            <a:off x="571472" y="1714488"/>
            <a:ext cx="2286016" cy="35719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smtClean="0">
                <a:solidFill>
                  <a:schemeClr val="tx1"/>
                </a:solidFill>
                <a:latin typeface="华文中宋" pitchFamily="2" charset="-122"/>
                <a:ea typeface="华文中宋" pitchFamily="2" charset="-122"/>
              </a:rPr>
              <a:t>新一届委员会组建</a:t>
            </a:r>
            <a:endParaRPr lang="zh-CN" altLang="en-US" b="1">
              <a:solidFill>
                <a:schemeClr val="tx1"/>
              </a:solidFill>
              <a:latin typeface="华文中宋" pitchFamily="2" charset="-122"/>
              <a:ea typeface="华文中宋" pitchFamily="2" charset="-122"/>
            </a:endParaRPr>
          </a:p>
        </p:txBody>
      </p:sp>
      <p:sp>
        <p:nvSpPr>
          <p:cNvPr id="23" name="流程图: 可选过程 22"/>
          <p:cNvSpPr/>
          <p:nvPr/>
        </p:nvSpPr>
        <p:spPr>
          <a:xfrm>
            <a:off x="3357554" y="1714488"/>
            <a:ext cx="2071702" cy="35719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smtClean="0">
                <a:solidFill>
                  <a:schemeClr val="tx1"/>
                </a:solidFill>
                <a:latin typeface="华文中宋" pitchFamily="2" charset="-122"/>
                <a:ea typeface="华文中宋" pitchFamily="2" charset="-122"/>
              </a:rPr>
              <a:t>药典品种遴选</a:t>
            </a:r>
            <a:endParaRPr lang="zh-CN" altLang="en-US" b="1">
              <a:solidFill>
                <a:schemeClr val="tx1"/>
              </a:solidFill>
              <a:latin typeface="华文中宋" pitchFamily="2" charset="-122"/>
              <a:ea typeface="华文中宋" pitchFamily="2" charset="-122"/>
            </a:endParaRPr>
          </a:p>
        </p:txBody>
      </p:sp>
      <p:sp>
        <p:nvSpPr>
          <p:cNvPr id="35" name="流程图: 可选过程 34"/>
          <p:cNvSpPr/>
          <p:nvPr/>
        </p:nvSpPr>
        <p:spPr>
          <a:xfrm>
            <a:off x="5857884" y="1571612"/>
            <a:ext cx="2571768" cy="857256"/>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smtClean="0">
                <a:solidFill>
                  <a:schemeClr val="tx1"/>
                </a:solidFill>
                <a:latin typeface="华文中宋" pitchFamily="2" charset="-122"/>
                <a:ea typeface="华文中宋" pitchFamily="2" charset="-122"/>
              </a:rPr>
              <a:t>课题安排</a:t>
            </a:r>
            <a:endParaRPr lang="en-US" altLang="zh-CN" b="1" smtClean="0">
              <a:solidFill>
                <a:schemeClr val="tx1"/>
              </a:solidFill>
              <a:latin typeface="华文中宋" pitchFamily="2" charset="-122"/>
              <a:ea typeface="华文中宋" pitchFamily="2" charset="-122"/>
            </a:endParaRPr>
          </a:p>
          <a:p>
            <a:pPr algn="ctr"/>
            <a:r>
              <a:rPr lang="zh-CN" altLang="en-US" sz="1400" smtClean="0">
                <a:solidFill>
                  <a:schemeClr val="tx1"/>
                </a:solidFill>
                <a:latin typeface="华文中宋" pitchFamily="2" charset="-122"/>
                <a:ea typeface="华文中宋" pitchFamily="2" charset="-122"/>
              </a:rPr>
              <a:t>（</a:t>
            </a:r>
            <a:r>
              <a:rPr lang="en-US" altLang="zh-CN" sz="1400" smtClean="0">
                <a:solidFill>
                  <a:schemeClr val="tx1"/>
                </a:solidFill>
                <a:latin typeface="华文中宋" pitchFamily="2" charset="-122"/>
                <a:ea typeface="华文中宋" pitchFamily="2" charset="-122"/>
              </a:rPr>
              <a:t>1</a:t>
            </a:r>
            <a:r>
              <a:rPr lang="zh-CN" altLang="en-US" sz="1400" smtClean="0">
                <a:solidFill>
                  <a:schemeClr val="tx1"/>
                </a:solidFill>
                <a:latin typeface="华文中宋" pitchFamily="2" charset="-122"/>
                <a:ea typeface="华文中宋" pitchFamily="2" charset="-122"/>
              </a:rPr>
              <a:t>家起草单位和</a:t>
            </a:r>
            <a:r>
              <a:rPr lang="en-US" altLang="zh-CN" sz="1400" smtClean="0">
                <a:solidFill>
                  <a:schemeClr val="tx1"/>
                </a:solidFill>
                <a:latin typeface="华文中宋" pitchFamily="2" charset="-122"/>
                <a:ea typeface="华文中宋" pitchFamily="2" charset="-122"/>
              </a:rPr>
              <a:t>2</a:t>
            </a:r>
            <a:r>
              <a:rPr lang="zh-CN" altLang="en-US" sz="1400" smtClean="0">
                <a:solidFill>
                  <a:schemeClr val="tx1"/>
                </a:solidFill>
                <a:latin typeface="华文中宋" pitchFamily="2" charset="-122"/>
                <a:ea typeface="华文中宋" pitchFamily="2" charset="-122"/>
              </a:rPr>
              <a:t>家复核单位共同完成）</a:t>
            </a:r>
            <a:endParaRPr lang="zh-CN" altLang="en-US" sz="1400">
              <a:solidFill>
                <a:schemeClr val="tx1"/>
              </a:solidFill>
              <a:latin typeface="华文中宋" pitchFamily="2" charset="-122"/>
              <a:ea typeface="华文中宋" pitchFamily="2" charset="-122"/>
            </a:endParaRPr>
          </a:p>
        </p:txBody>
      </p:sp>
      <p:sp>
        <p:nvSpPr>
          <p:cNvPr id="36" name="流程图: 可选过程 35"/>
          <p:cNvSpPr/>
          <p:nvPr/>
        </p:nvSpPr>
        <p:spPr>
          <a:xfrm>
            <a:off x="5929322" y="3429000"/>
            <a:ext cx="2500330" cy="35719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smtClean="0">
                <a:solidFill>
                  <a:schemeClr val="tx1"/>
                </a:solidFill>
                <a:latin typeface="华文中宋" pitchFamily="2" charset="-122"/>
                <a:ea typeface="华文中宋" pitchFamily="2" charset="-122"/>
              </a:rPr>
              <a:t>复核标准</a:t>
            </a:r>
            <a:endParaRPr lang="zh-CN" altLang="en-US" b="1">
              <a:solidFill>
                <a:schemeClr val="tx1"/>
              </a:solidFill>
              <a:latin typeface="华文中宋" pitchFamily="2" charset="-122"/>
              <a:ea typeface="华文中宋" pitchFamily="2" charset="-122"/>
            </a:endParaRPr>
          </a:p>
        </p:txBody>
      </p:sp>
      <p:sp>
        <p:nvSpPr>
          <p:cNvPr id="37" name="流程图: 可选过程 36"/>
          <p:cNvSpPr/>
          <p:nvPr/>
        </p:nvSpPr>
        <p:spPr>
          <a:xfrm>
            <a:off x="5929322" y="2786058"/>
            <a:ext cx="2500330" cy="285752"/>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smtClean="0">
                <a:solidFill>
                  <a:schemeClr val="tx1"/>
                </a:solidFill>
                <a:latin typeface="华文中宋" pitchFamily="2" charset="-122"/>
                <a:ea typeface="华文中宋" pitchFamily="2" charset="-122"/>
              </a:rPr>
              <a:t>起草标准</a:t>
            </a:r>
            <a:endParaRPr lang="zh-CN" altLang="en-US" b="1">
              <a:solidFill>
                <a:schemeClr val="tx1"/>
              </a:solidFill>
              <a:latin typeface="华文中宋" pitchFamily="2" charset="-122"/>
              <a:ea typeface="华文中宋" pitchFamily="2" charset="-122"/>
            </a:endParaRPr>
          </a:p>
        </p:txBody>
      </p:sp>
      <p:sp>
        <p:nvSpPr>
          <p:cNvPr id="38" name="流程图: 可选过程 37"/>
          <p:cNvSpPr/>
          <p:nvPr/>
        </p:nvSpPr>
        <p:spPr>
          <a:xfrm>
            <a:off x="5929322" y="4143380"/>
            <a:ext cx="2500330" cy="71438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smtClean="0">
                <a:solidFill>
                  <a:schemeClr val="tx1"/>
                </a:solidFill>
                <a:latin typeface="华文中宋" pitchFamily="2" charset="-122"/>
                <a:ea typeface="华文中宋" pitchFamily="2" charset="-122"/>
              </a:rPr>
              <a:t>汇总意见，提交标准初稿至专业委员会</a:t>
            </a:r>
            <a:endParaRPr lang="zh-CN" altLang="en-US" b="1">
              <a:solidFill>
                <a:schemeClr val="tx1"/>
              </a:solidFill>
              <a:latin typeface="华文中宋" pitchFamily="2" charset="-122"/>
              <a:ea typeface="华文中宋" pitchFamily="2" charset="-122"/>
            </a:endParaRPr>
          </a:p>
        </p:txBody>
      </p:sp>
      <p:sp>
        <p:nvSpPr>
          <p:cNvPr id="39" name="流程图: 可选过程 38"/>
          <p:cNvSpPr/>
          <p:nvPr/>
        </p:nvSpPr>
        <p:spPr>
          <a:xfrm>
            <a:off x="571472" y="4429132"/>
            <a:ext cx="2286016" cy="928694"/>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smtClean="0">
                <a:solidFill>
                  <a:schemeClr val="tx1"/>
                </a:solidFill>
                <a:latin typeface="华文中宋" pitchFamily="2" charset="-122"/>
                <a:ea typeface="华文中宋" pitchFamily="2" charset="-122"/>
              </a:rPr>
              <a:t>审稿、统稿和定稿</a:t>
            </a:r>
            <a:endParaRPr lang="en-US" altLang="zh-CN" b="1" smtClean="0">
              <a:solidFill>
                <a:schemeClr val="tx1"/>
              </a:solidFill>
              <a:latin typeface="华文中宋" pitchFamily="2" charset="-122"/>
              <a:ea typeface="华文中宋" pitchFamily="2" charset="-122"/>
            </a:endParaRPr>
          </a:p>
          <a:p>
            <a:pPr algn="ctr"/>
            <a:r>
              <a:rPr lang="zh-CN" altLang="en-US" sz="1400" smtClean="0">
                <a:solidFill>
                  <a:schemeClr val="tx1"/>
                </a:solidFill>
                <a:latin typeface="华文中宋" pitchFamily="2" charset="-122"/>
                <a:ea typeface="华文中宋" pitchFamily="2" charset="-122"/>
              </a:rPr>
              <a:t>形成</a:t>
            </a:r>
            <a:r>
              <a:rPr lang="en-US" altLang="zh-CN" sz="1400" smtClean="0">
                <a:solidFill>
                  <a:schemeClr val="tx1"/>
                </a:solidFill>
                <a:latin typeface="华文中宋" pitchFamily="2" charset="-122"/>
                <a:ea typeface="华文中宋" pitchFamily="2" charset="-122"/>
              </a:rPr>
              <a:t>《</a:t>
            </a:r>
            <a:r>
              <a:rPr lang="zh-CN" altLang="en-US" sz="1400" smtClean="0">
                <a:solidFill>
                  <a:schemeClr val="tx1"/>
                </a:solidFill>
                <a:latin typeface="华文中宋" pitchFamily="2" charset="-122"/>
                <a:ea typeface="华文中宋" pitchFamily="2" charset="-122"/>
              </a:rPr>
              <a:t>中国兽药典</a:t>
            </a:r>
            <a:r>
              <a:rPr lang="en-US" altLang="zh-CN" sz="1400" smtClean="0">
                <a:solidFill>
                  <a:schemeClr val="tx1"/>
                </a:solidFill>
                <a:latin typeface="华文中宋" pitchFamily="2" charset="-122"/>
                <a:ea typeface="华文中宋" pitchFamily="2" charset="-122"/>
              </a:rPr>
              <a:t>》</a:t>
            </a:r>
            <a:r>
              <a:rPr lang="zh-CN" altLang="en-US" sz="1400" smtClean="0">
                <a:solidFill>
                  <a:schemeClr val="tx1"/>
                </a:solidFill>
                <a:latin typeface="华文中宋" pitchFamily="2" charset="-122"/>
                <a:ea typeface="华文中宋" pitchFamily="2" charset="-122"/>
              </a:rPr>
              <a:t>草案</a:t>
            </a:r>
            <a:endParaRPr lang="zh-CN" altLang="en-US">
              <a:solidFill>
                <a:schemeClr val="tx1"/>
              </a:solidFill>
              <a:latin typeface="华文中宋" pitchFamily="2" charset="-122"/>
              <a:ea typeface="华文中宋" pitchFamily="2" charset="-122"/>
            </a:endParaRPr>
          </a:p>
        </p:txBody>
      </p:sp>
      <p:sp>
        <p:nvSpPr>
          <p:cNvPr id="40" name="流程图: 可选过程 39"/>
          <p:cNvSpPr/>
          <p:nvPr/>
        </p:nvSpPr>
        <p:spPr>
          <a:xfrm>
            <a:off x="571472" y="3214686"/>
            <a:ext cx="2286016" cy="857256"/>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smtClean="0">
                <a:solidFill>
                  <a:schemeClr val="tx1"/>
                </a:solidFill>
                <a:latin typeface="华文中宋" pitchFamily="2" charset="-122"/>
                <a:ea typeface="华文中宋" pitchFamily="2" charset="-122"/>
              </a:rPr>
              <a:t>召开兽药典委员会全体会议审议</a:t>
            </a:r>
            <a:endParaRPr lang="zh-CN" altLang="en-US" b="1">
              <a:solidFill>
                <a:schemeClr val="tx1"/>
              </a:solidFill>
              <a:latin typeface="华文中宋" pitchFamily="2" charset="-122"/>
              <a:ea typeface="华文中宋" pitchFamily="2" charset="-122"/>
            </a:endParaRPr>
          </a:p>
        </p:txBody>
      </p:sp>
      <p:sp>
        <p:nvSpPr>
          <p:cNvPr id="41" name="流程图: 可选过程 40"/>
          <p:cNvSpPr/>
          <p:nvPr/>
        </p:nvSpPr>
        <p:spPr>
          <a:xfrm>
            <a:off x="642910" y="5715016"/>
            <a:ext cx="1928826" cy="428628"/>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smtClean="0">
                <a:solidFill>
                  <a:schemeClr val="tx1"/>
                </a:solidFill>
                <a:latin typeface="华文中宋" pitchFamily="2" charset="-122"/>
                <a:ea typeface="华文中宋" pitchFamily="2" charset="-122"/>
              </a:rPr>
              <a:t>执行委员会审议</a:t>
            </a:r>
            <a:endParaRPr lang="zh-CN" altLang="en-US" b="1">
              <a:solidFill>
                <a:schemeClr val="tx1"/>
              </a:solidFill>
              <a:latin typeface="华文中宋" pitchFamily="2" charset="-122"/>
              <a:ea typeface="华文中宋" pitchFamily="2" charset="-122"/>
            </a:endParaRPr>
          </a:p>
        </p:txBody>
      </p:sp>
      <p:sp>
        <p:nvSpPr>
          <p:cNvPr id="42" name="流程图: 可选过程 41"/>
          <p:cNvSpPr/>
          <p:nvPr/>
        </p:nvSpPr>
        <p:spPr>
          <a:xfrm>
            <a:off x="5929322" y="5214950"/>
            <a:ext cx="2571768" cy="642942"/>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smtClean="0">
                <a:solidFill>
                  <a:schemeClr val="tx1"/>
                </a:solidFill>
                <a:latin typeface="华文中宋" pitchFamily="2" charset="-122"/>
                <a:ea typeface="华文中宋" pitchFamily="2" charset="-122"/>
              </a:rPr>
              <a:t>专业委员会召开会议审议修订标准</a:t>
            </a:r>
            <a:endParaRPr lang="zh-CN" altLang="en-US" b="1">
              <a:solidFill>
                <a:schemeClr val="tx1"/>
              </a:solidFill>
              <a:latin typeface="华文中宋" pitchFamily="2" charset="-122"/>
              <a:ea typeface="华文中宋" pitchFamily="2" charset="-122"/>
            </a:endParaRPr>
          </a:p>
        </p:txBody>
      </p:sp>
      <p:sp>
        <p:nvSpPr>
          <p:cNvPr id="43" name="流程图: 可选过程 42"/>
          <p:cNvSpPr/>
          <p:nvPr/>
        </p:nvSpPr>
        <p:spPr>
          <a:xfrm>
            <a:off x="3286116" y="4286256"/>
            <a:ext cx="2214578" cy="500066"/>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smtClean="0">
                <a:solidFill>
                  <a:schemeClr val="tx1"/>
                </a:solidFill>
                <a:latin typeface="华文中宋" pitchFamily="2" charset="-122"/>
                <a:ea typeface="华文中宋" pitchFamily="2" charset="-122"/>
              </a:rPr>
              <a:t>公示征求意见</a:t>
            </a:r>
            <a:endParaRPr lang="zh-CN" altLang="en-US" b="1">
              <a:solidFill>
                <a:schemeClr val="tx1"/>
              </a:solidFill>
              <a:latin typeface="华文中宋" pitchFamily="2" charset="-122"/>
              <a:ea typeface="华文中宋" pitchFamily="2" charset="-122"/>
            </a:endParaRPr>
          </a:p>
        </p:txBody>
      </p:sp>
      <p:sp>
        <p:nvSpPr>
          <p:cNvPr id="44" name="流程图: 可选过程 43"/>
          <p:cNvSpPr/>
          <p:nvPr/>
        </p:nvSpPr>
        <p:spPr>
          <a:xfrm>
            <a:off x="3286116" y="2643182"/>
            <a:ext cx="2214578" cy="857256"/>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smtClean="0">
                <a:solidFill>
                  <a:schemeClr val="tx1"/>
                </a:solidFill>
                <a:latin typeface="华文中宋" pitchFamily="2" charset="-122"/>
                <a:ea typeface="华文中宋" pitchFamily="2" charset="-122"/>
              </a:rPr>
              <a:t>根据收集的意见  专业委员会再次审议修订标准</a:t>
            </a:r>
            <a:endParaRPr lang="zh-CN" altLang="en-US" b="1">
              <a:solidFill>
                <a:schemeClr val="tx1"/>
              </a:solidFill>
              <a:latin typeface="华文中宋" pitchFamily="2" charset="-122"/>
              <a:ea typeface="华文中宋" pitchFamily="2" charset="-122"/>
            </a:endParaRPr>
          </a:p>
        </p:txBody>
      </p:sp>
      <p:sp>
        <p:nvSpPr>
          <p:cNvPr id="45" name="流程图: 可选过程 44"/>
          <p:cNvSpPr/>
          <p:nvPr/>
        </p:nvSpPr>
        <p:spPr>
          <a:xfrm>
            <a:off x="571472" y="2428868"/>
            <a:ext cx="2286016" cy="428628"/>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smtClean="0">
                <a:solidFill>
                  <a:schemeClr val="tx1"/>
                </a:solidFill>
                <a:latin typeface="华文中宋" pitchFamily="2" charset="-122"/>
                <a:ea typeface="华文中宋" pitchFamily="2" charset="-122"/>
              </a:rPr>
              <a:t>报送农业部审批</a:t>
            </a:r>
            <a:endParaRPr lang="zh-CN" altLang="en-US" b="1">
              <a:solidFill>
                <a:schemeClr val="tx1"/>
              </a:solidFill>
              <a:latin typeface="华文中宋" pitchFamily="2" charset="-122"/>
              <a:ea typeface="华文中宋" pitchFamily="2" charset="-122"/>
            </a:endParaRPr>
          </a:p>
        </p:txBody>
      </p:sp>
      <p:sp>
        <p:nvSpPr>
          <p:cNvPr id="46" name="右箭头 45"/>
          <p:cNvSpPr/>
          <p:nvPr/>
        </p:nvSpPr>
        <p:spPr>
          <a:xfrm>
            <a:off x="3071802" y="1785926"/>
            <a:ext cx="214314"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右箭头 46"/>
          <p:cNvSpPr/>
          <p:nvPr/>
        </p:nvSpPr>
        <p:spPr>
          <a:xfrm>
            <a:off x="5572132" y="1785926"/>
            <a:ext cx="214314"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下箭头 47"/>
          <p:cNvSpPr/>
          <p:nvPr/>
        </p:nvSpPr>
        <p:spPr>
          <a:xfrm>
            <a:off x="7000892" y="2500306"/>
            <a:ext cx="285752" cy="2143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下箭头 48"/>
          <p:cNvSpPr/>
          <p:nvPr/>
        </p:nvSpPr>
        <p:spPr>
          <a:xfrm>
            <a:off x="7000892" y="3143248"/>
            <a:ext cx="285752" cy="2143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下箭头 49"/>
          <p:cNvSpPr/>
          <p:nvPr/>
        </p:nvSpPr>
        <p:spPr>
          <a:xfrm>
            <a:off x="7000892" y="4929198"/>
            <a:ext cx="285752" cy="2143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下箭头 50"/>
          <p:cNvSpPr/>
          <p:nvPr/>
        </p:nvSpPr>
        <p:spPr>
          <a:xfrm>
            <a:off x="7000892" y="3857628"/>
            <a:ext cx="285752" cy="2143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下箭头 55"/>
          <p:cNvSpPr/>
          <p:nvPr/>
        </p:nvSpPr>
        <p:spPr>
          <a:xfrm>
            <a:off x="4429124" y="3643314"/>
            <a:ext cx="357190" cy="500066"/>
          </a:xfrm>
          <a:prstGeom prst="downArrow">
            <a:avLst/>
          </a:prstGeom>
          <a:scene3d>
            <a:camera prst="orthographicFront">
              <a:rot lat="108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右箭头 63"/>
          <p:cNvSpPr/>
          <p:nvPr/>
        </p:nvSpPr>
        <p:spPr>
          <a:xfrm>
            <a:off x="2643174" y="2857496"/>
            <a:ext cx="500066" cy="3188333"/>
          </a:xfrm>
          <a:prstGeom prst="bentArrow">
            <a:avLst>
              <a:gd name="adj1" fmla="val 25000"/>
              <a:gd name="adj2" fmla="val 25000"/>
              <a:gd name="adj3" fmla="val 27051"/>
              <a:gd name="adj4" fmla="val 43750"/>
            </a:avLst>
          </a:prstGeom>
          <a:scene3d>
            <a:camera prst="orthographicFront">
              <a:rot lat="10800000" lon="10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5" name="矩形 64"/>
          <p:cNvSpPr/>
          <p:nvPr/>
        </p:nvSpPr>
        <p:spPr>
          <a:xfrm>
            <a:off x="3143240" y="2857496"/>
            <a:ext cx="142876" cy="142876"/>
          </a:xfrm>
          <a:prstGeom prst="rect">
            <a:avLst/>
          </a:prstGeom>
          <a:ln cmpd="db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右箭头 68"/>
          <p:cNvSpPr/>
          <p:nvPr/>
        </p:nvSpPr>
        <p:spPr>
          <a:xfrm>
            <a:off x="4786314" y="4643446"/>
            <a:ext cx="642942" cy="1357322"/>
          </a:xfrm>
          <a:prstGeom prst="bentArrow">
            <a:avLst/>
          </a:prstGeom>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0" name="下箭头 69"/>
          <p:cNvSpPr/>
          <p:nvPr/>
        </p:nvSpPr>
        <p:spPr>
          <a:xfrm>
            <a:off x="1571604" y="5429264"/>
            <a:ext cx="285752" cy="214314"/>
          </a:xfrm>
          <a:prstGeom prst="downArrow">
            <a:avLst/>
          </a:prstGeom>
          <a:scene3d>
            <a:camera prst="orthographicFront">
              <a:rot lat="108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下箭头 70"/>
          <p:cNvSpPr/>
          <p:nvPr/>
        </p:nvSpPr>
        <p:spPr>
          <a:xfrm>
            <a:off x="1571604" y="4143380"/>
            <a:ext cx="285752" cy="214314"/>
          </a:xfrm>
          <a:prstGeom prst="downArrow">
            <a:avLst/>
          </a:prstGeom>
          <a:scene3d>
            <a:camera prst="orthographicFront">
              <a:rot lat="108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下箭头 71"/>
          <p:cNvSpPr/>
          <p:nvPr/>
        </p:nvSpPr>
        <p:spPr>
          <a:xfrm>
            <a:off x="1571604" y="2143116"/>
            <a:ext cx="285752" cy="214314"/>
          </a:xfrm>
          <a:prstGeom prst="downArrow">
            <a:avLst/>
          </a:prstGeom>
          <a:scene3d>
            <a:camera prst="orthographicFront">
              <a:rot lat="108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下箭头 72"/>
          <p:cNvSpPr/>
          <p:nvPr/>
        </p:nvSpPr>
        <p:spPr>
          <a:xfrm>
            <a:off x="1571604" y="2928934"/>
            <a:ext cx="285752" cy="214314"/>
          </a:xfrm>
          <a:prstGeom prst="downArrow">
            <a:avLst/>
          </a:prstGeom>
          <a:scene3d>
            <a:camera prst="orthographicFront">
              <a:rot lat="108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右箭头 73"/>
          <p:cNvSpPr/>
          <p:nvPr/>
        </p:nvSpPr>
        <p:spPr>
          <a:xfrm>
            <a:off x="5572132" y="3286124"/>
            <a:ext cx="285752" cy="285752"/>
          </a:xfrm>
          <a:prstGeom prst="rightArrow">
            <a:avLst/>
          </a:prstGeom>
          <a:solidFill>
            <a:schemeClr val="bg1">
              <a:lumMod val="95000"/>
            </a:schemeClr>
          </a:solidFill>
          <a:ln>
            <a:gradFill flip="none" rotWithShape="1">
              <a:gsLst>
                <a:gs pos="0">
                  <a:srgbClr val="5E9EFF"/>
                </a:gs>
                <a:gs pos="39999">
                  <a:srgbClr val="85C2FF"/>
                </a:gs>
                <a:gs pos="70000">
                  <a:srgbClr val="C4D6EB"/>
                </a:gs>
                <a:gs pos="100000">
                  <a:srgbClr val="FFEBFA"/>
                </a:gs>
              </a:gsLst>
              <a:lin ang="5400000" scaled="0"/>
              <a:tileRect r="-100000" b="-100000"/>
            </a:gradFill>
          </a:ln>
          <a:scene3d>
            <a:camera prst="orthographicFront">
              <a:rot lat="0" lon="0" rev="203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内容占位符 6"/>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标题 1"/>
          <p:cNvSpPr>
            <a:spLocks noGrp="1"/>
          </p:cNvSpPr>
          <p:nvPr>
            <p:ph type="title"/>
          </p:nvPr>
        </p:nvSpPr>
        <p:spPr/>
        <p:txBody>
          <a:bodyPr>
            <a:normAutofit/>
          </a:bodyPr>
          <a:lstStyle/>
          <a:p>
            <a:r>
              <a:rPr lang="zh-CN" altLang="en-US" sz="4000" b="1" smtClean="0">
                <a:latin typeface="华文中宋" pitchFamily="2" charset="-122"/>
                <a:ea typeface="华文中宋" pitchFamily="2" charset="-122"/>
              </a:rPr>
              <a:t>编 制 概 况</a:t>
            </a:r>
            <a:endParaRPr lang="zh-CN" altLang="en-US" sz="4000" b="1">
              <a:solidFill>
                <a:schemeClr val="tx1"/>
              </a:solidFill>
              <a:latin typeface="华文中宋" pitchFamily="2" charset="-122"/>
              <a:ea typeface="华文中宋" pitchFamily="2"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868346"/>
          </a:xfrm>
        </p:spPr>
        <p:txBody>
          <a:bodyPr>
            <a:normAutofit/>
          </a:bodyPr>
          <a:lstStyle/>
          <a:p>
            <a:r>
              <a:rPr lang="zh-CN" altLang="en-US" sz="4000" b="1" smtClean="0">
                <a:latin typeface="华文中宋" pitchFamily="2" charset="-122"/>
                <a:ea typeface="华文中宋" pitchFamily="2" charset="-122"/>
              </a:rPr>
              <a:t>编 制 概 况</a:t>
            </a:r>
            <a:endParaRPr lang="zh-CN" altLang="en-US" sz="4000" b="1">
              <a:solidFill>
                <a:schemeClr val="tx1"/>
              </a:solidFill>
              <a:latin typeface="华文中宋" pitchFamily="2" charset="-122"/>
              <a:ea typeface="华文中宋" pitchFamily="2" charset="-122"/>
            </a:endParaRPr>
          </a:p>
        </p:txBody>
      </p:sp>
      <p:graphicFrame>
        <p:nvGraphicFramePr>
          <p:cNvPr id="6" name="内容占位符 5"/>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1000100" y="1785926"/>
            <a:ext cx="1714512" cy="523220"/>
          </a:xfrm>
          <a:prstGeom prst="rect">
            <a:avLst/>
          </a:prstGeom>
          <a:noFill/>
        </p:spPr>
        <p:txBody>
          <a:bodyPr wrap="square" rtlCol="0">
            <a:spAutoFit/>
          </a:bodyPr>
          <a:lstStyle/>
          <a:p>
            <a:r>
              <a:rPr lang="zh-CN" altLang="en-US" sz="2800" smtClean="0">
                <a:latin typeface="华文中宋" pitchFamily="2" charset="-122"/>
                <a:ea typeface="华文中宋" pitchFamily="2" charset="-122"/>
              </a:rPr>
              <a:t>基本结构</a:t>
            </a:r>
            <a:endParaRPr lang="zh-CN" altLang="en-US" sz="2800">
              <a:latin typeface="华文中宋" pitchFamily="2" charset="-122"/>
              <a:ea typeface="华文中宋" pitchFamily="2"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4000" b="1" smtClean="0">
                <a:latin typeface="华文中宋" pitchFamily="2" charset="-122"/>
                <a:ea typeface="华文中宋" pitchFamily="2" charset="-122"/>
              </a:rPr>
              <a:t>编 制 概 况</a:t>
            </a:r>
            <a:endParaRPr lang="zh-CN" altLang="en-US" sz="4000" b="1"/>
          </a:p>
        </p:txBody>
      </p:sp>
      <p:graphicFrame>
        <p:nvGraphicFramePr>
          <p:cNvPr id="5" name="内容占位符 4"/>
          <p:cNvGraphicFramePr>
            <a:graphicFrameLocks noGrp="1"/>
          </p:cNvGraphicFramePr>
          <p:nvPr>
            <p:ph idx="1"/>
          </p:nvPr>
        </p:nvGraphicFramePr>
        <p:xfrm>
          <a:off x="457200" y="1357298"/>
          <a:ext cx="8229600" cy="476886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4000" b="1" smtClean="0">
                <a:latin typeface="华文中宋" pitchFamily="2" charset="-122"/>
                <a:ea typeface="华文中宋" pitchFamily="2" charset="-122"/>
              </a:rPr>
              <a:t>编 制 概 况</a:t>
            </a:r>
            <a:endParaRPr lang="zh-CN" altLang="en-US" sz="4000" b="1"/>
          </a:p>
        </p:txBody>
      </p:sp>
      <p:graphicFrame>
        <p:nvGraphicFramePr>
          <p:cNvPr id="4" name="内容占位符 3"/>
          <p:cNvGraphicFramePr>
            <a:graphicFrameLocks noGrp="1"/>
          </p:cNvGraphicFramePr>
          <p:nvPr>
            <p:ph idx="1"/>
          </p:nvPr>
        </p:nvGraphicFramePr>
        <p:xfrm>
          <a:off x="1142976" y="2285992"/>
          <a:ext cx="2857520" cy="3357586"/>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000100" y="1571612"/>
            <a:ext cx="7358114" cy="461665"/>
          </a:xfrm>
          <a:prstGeom prst="rect">
            <a:avLst/>
          </a:prstGeom>
          <a:noFill/>
        </p:spPr>
        <p:txBody>
          <a:bodyPr wrap="square" rtlCol="0">
            <a:spAutoFit/>
          </a:bodyPr>
          <a:lstStyle/>
          <a:p>
            <a:r>
              <a:rPr lang="en-US" altLang="zh-CN" sz="2400" b="1" smtClean="0">
                <a:latin typeface="华文中宋" pitchFamily="2" charset="-122"/>
                <a:ea typeface="华文中宋" pitchFamily="2" charset="-122"/>
              </a:rPr>
              <a:t>2015</a:t>
            </a:r>
            <a:r>
              <a:rPr lang="zh-CN" altLang="en-US" sz="2400" b="1" smtClean="0">
                <a:latin typeface="华文中宋" pitchFamily="2" charset="-122"/>
                <a:ea typeface="华文中宋" pitchFamily="2" charset="-122"/>
              </a:rPr>
              <a:t>年版兽药典（一部）研究</a:t>
            </a:r>
            <a:r>
              <a:rPr lang="en-US" altLang="zh-CN" sz="2400" b="1" smtClean="0">
                <a:latin typeface="华文中宋" pitchFamily="2" charset="-122"/>
                <a:ea typeface="华文中宋" pitchFamily="2" charset="-122"/>
              </a:rPr>
              <a:t>/</a:t>
            </a:r>
            <a:r>
              <a:rPr lang="zh-CN" altLang="en-US" sz="2400" b="1" smtClean="0">
                <a:latin typeface="华文中宋" pitchFamily="2" charset="-122"/>
                <a:ea typeface="华文中宋" pitchFamily="2" charset="-122"/>
              </a:rPr>
              <a:t>拟收载品种和通则</a:t>
            </a:r>
            <a:endParaRPr lang="zh-CN" altLang="en-US" sz="2400" b="1">
              <a:latin typeface="华文中宋" pitchFamily="2" charset="-122"/>
              <a:ea typeface="华文中宋" pitchFamily="2" charset="-122"/>
            </a:endParaRPr>
          </a:p>
        </p:txBody>
      </p:sp>
      <p:graphicFrame>
        <p:nvGraphicFramePr>
          <p:cNvPr id="7" name="图表 6"/>
          <p:cNvGraphicFramePr/>
          <p:nvPr/>
        </p:nvGraphicFramePr>
        <p:xfrm>
          <a:off x="3786182" y="2285992"/>
          <a:ext cx="4071966" cy="328614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a:xfrm>
            <a:off x="457200" y="285728"/>
            <a:ext cx="8229600" cy="5840435"/>
          </a:xfrm>
        </p:spPr>
        <p:txBody>
          <a:bodyPr>
            <a:normAutofit/>
          </a:bodyPr>
          <a:lstStyle/>
          <a:p>
            <a:r>
              <a:rPr lang="zh-CN" altLang="en-US" sz="2400" smtClean="0">
                <a:latin typeface="华文中宋" pitchFamily="2" charset="-122"/>
                <a:ea typeface="华文中宋" pitchFamily="2" charset="-122"/>
              </a:rPr>
              <a:t>例：环丙氨嗪</a:t>
            </a:r>
            <a:endParaRPr lang="zh-CN" altLang="en-US" sz="2400">
              <a:latin typeface="华文中宋" pitchFamily="2" charset="-122"/>
              <a:ea typeface="华文中宋" pitchFamily="2" charset="-122"/>
            </a:endParaRPr>
          </a:p>
        </p:txBody>
      </p:sp>
      <p:graphicFrame>
        <p:nvGraphicFramePr>
          <p:cNvPr id="4" name="表格 3"/>
          <p:cNvGraphicFramePr>
            <a:graphicFrameLocks noGrp="1"/>
          </p:cNvGraphicFramePr>
          <p:nvPr/>
        </p:nvGraphicFramePr>
        <p:xfrm>
          <a:off x="428596" y="696744"/>
          <a:ext cx="8358246" cy="5875528"/>
        </p:xfrm>
        <a:graphic>
          <a:graphicData uri="http://schemas.openxmlformats.org/drawingml/2006/table">
            <a:tbl>
              <a:tblPr firstRow="1" bandRow="1">
                <a:tableStyleId>{5C22544A-7EE6-4342-B048-85BDC9FD1C3A}</a:tableStyleId>
              </a:tblPr>
              <a:tblGrid>
                <a:gridCol w="432323"/>
                <a:gridCol w="559333"/>
                <a:gridCol w="1983313"/>
                <a:gridCol w="1912480"/>
                <a:gridCol w="3470797"/>
              </a:tblGrid>
              <a:tr h="606298">
                <a:tc gridSpan="2">
                  <a:txBody>
                    <a:bodyPr/>
                    <a:lstStyle/>
                    <a:p>
                      <a:pPr algn="ctr" fontAlgn="ctr"/>
                      <a:r>
                        <a:rPr lang="zh-CN" sz="2000" b="0" i="0" u="none" strike="noStrike" smtClean="0">
                          <a:solidFill>
                            <a:srgbClr val="000000"/>
                          </a:solidFill>
                          <a:latin typeface="华文中宋" pitchFamily="2" charset="-122"/>
                          <a:ea typeface="华文中宋" pitchFamily="2" charset="-122"/>
                        </a:rPr>
                        <a:t>项</a:t>
                      </a:r>
                      <a:r>
                        <a:rPr lang="en-US" altLang="zh-CN" sz="2000" b="0" i="0" u="none" strike="noStrike" smtClean="0">
                          <a:solidFill>
                            <a:srgbClr val="000000"/>
                          </a:solidFill>
                          <a:latin typeface="华文中宋" pitchFamily="2" charset="-122"/>
                          <a:ea typeface="华文中宋" pitchFamily="2" charset="-122"/>
                        </a:rPr>
                        <a:t> </a:t>
                      </a:r>
                      <a:r>
                        <a:rPr lang="zh-CN" sz="2000" b="0" i="0" u="none" strike="noStrike" smtClean="0">
                          <a:solidFill>
                            <a:srgbClr val="000000"/>
                          </a:solidFill>
                          <a:latin typeface="华文中宋" pitchFamily="2" charset="-122"/>
                          <a:ea typeface="华文中宋" pitchFamily="2" charset="-122"/>
                        </a:rPr>
                        <a:t>目</a:t>
                      </a:r>
                      <a:endParaRPr lang="zh-CN" sz="2000" b="0" i="0" u="none" strike="noStrike">
                        <a:solidFill>
                          <a:srgbClr val="000000"/>
                        </a:solidFill>
                        <a:latin typeface="华文中宋" pitchFamily="2" charset="-122"/>
                        <a:ea typeface="华文中宋" pitchFamily="2" charset="-122"/>
                      </a:endParaRPr>
                    </a:p>
                  </a:txBody>
                  <a:tcPr marL="9525" marR="9525" marT="9525" marB="0" anchor="ctr"/>
                </a:tc>
                <a:tc hMerge="1">
                  <a:txBody>
                    <a:bodyPr/>
                    <a:lstStyle/>
                    <a:p>
                      <a:endParaRPr lang="zh-CN" altLang="en-US"/>
                    </a:p>
                  </a:txBody>
                  <a:tcPr/>
                </a:tc>
                <a:tc>
                  <a:txBody>
                    <a:bodyPr/>
                    <a:lstStyle/>
                    <a:p>
                      <a:pPr algn="ctr" fontAlgn="ctr"/>
                      <a:r>
                        <a:rPr lang="zh-CN" sz="1800" b="0" i="0" u="none" strike="noStrike" smtClean="0">
                          <a:solidFill>
                            <a:srgbClr val="000000"/>
                          </a:solidFill>
                          <a:latin typeface="华文中宋" pitchFamily="2" charset="-122"/>
                          <a:ea typeface="华文中宋" pitchFamily="2" charset="-122"/>
                        </a:rPr>
                        <a:t>《兽药国家标准》</a:t>
                      </a:r>
                      <a:r>
                        <a:rPr lang="zh-CN" altLang="en-US" sz="1800" b="0" i="0" u="none" strike="noStrike" smtClean="0">
                          <a:solidFill>
                            <a:srgbClr val="000000"/>
                          </a:solidFill>
                          <a:latin typeface="华文中宋" pitchFamily="2" charset="-122"/>
                          <a:ea typeface="华文中宋" pitchFamily="2" charset="-122"/>
                        </a:rPr>
                        <a:t>标准</a:t>
                      </a:r>
                      <a:r>
                        <a:rPr lang="en-US" altLang="zh-CN" sz="1800" b="0" i="0" u="none" strike="noStrike" smtClean="0">
                          <a:solidFill>
                            <a:srgbClr val="000000"/>
                          </a:solidFill>
                          <a:latin typeface="华文中宋" pitchFamily="2" charset="-122"/>
                          <a:ea typeface="华文中宋" pitchFamily="2" charset="-122"/>
                        </a:rPr>
                        <a:t>1</a:t>
                      </a:r>
                      <a:endParaRPr lang="zh-CN" sz="1800" b="0" i="0" u="none" strike="noStrike">
                        <a:solidFill>
                          <a:srgbClr val="000000"/>
                        </a:solidFill>
                        <a:latin typeface="华文中宋" pitchFamily="2" charset="-122"/>
                        <a:ea typeface="华文中宋" pitchFamily="2" charset="-122"/>
                      </a:endParaRPr>
                    </a:p>
                  </a:txBody>
                  <a:tcPr marL="9525" marR="9525" marT="9525" marB="0" anchor="ctr"/>
                </a:tc>
                <a:tc>
                  <a:txBody>
                    <a:bodyPr/>
                    <a:lstStyle/>
                    <a:p>
                      <a:pPr algn="ctr" fontAlgn="ctr"/>
                      <a:r>
                        <a:rPr lang="zh-CN" sz="1800" b="0" i="0" u="none" strike="noStrike" smtClean="0">
                          <a:solidFill>
                            <a:srgbClr val="000000"/>
                          </a:solidFill>
                          <a:latin typeface="华文中宋" pitchFamily="2" charset="-122"/>
                          <a:ea typeface="华文中宋" pitchFamily="2" charset="-122"/>
                        </a:rPr>
                        <a:t>《兽药国家标准》</a:t>
                      </a:r>
                      <a:r>
                        <a:rPr lang="zh-CN" altLang="en-US" sz="1800" b="0" i="0" u="none" strike="noStrike" smtClean="0">
                          <a:solidFill>
                            <a:srgbClr val="000000"/>
                          </a:solidFill>
                          <a:latin typeface="华文中宋" pitchFamily="2" charset="-122"/>
                          <a:ea typeface="华文中宋" pitchFamily="2" charset="-122"/>
                        </a:rPr>
                        <a:t>标准</a:t>
                      </a:r>
                      <a:r>
                        <a:rPr lang="en-US" altLang="zh-CN" sz="1800" b="0" i="0" u="none" strike="noStrike" smtClean="0">
                          <a:solidFill>
                            <a:srgbClr val="000000"/>
                          </a:solidFill>
                          <a:latin typeface="华文中宋" pitchFamily="2" charset="-122"/>
                          <a:ea typeface="华文中宋" pitchFamily="2" charset="-122"/>
                        </a:rPr>
                        <a:t>2</a:t>
                      </a:r>
                      <a:endParaRPr lang="zh-CN" sz="1800" b="0" i="0" u="none" strike="noStrike">
                        <a:solidFill>
                          <a:srgbClr val="000000"/>
                        </a:solidFill>
                        <a:latin typeface="华文中宋" pitchFamily="2" charset="-122"/>
                        <a:ea typeface="华文中宋" pitchFamily="2" charset="-122"/>
                      </a:endParaRPr>
                    </a:p>
                  </a:txBody>
                  <a:tcPr marL="9525" marR="9525" marT="9525" marB="0" anchor="ctr"/>
                </a:tc>
                <a:tc>
                  <a:txBody>
                    <a:bodyPr/>
                    <a:lstStyle/>
                    <a:p>
                      <a:pPr algn="ctr" fontAlgn="ctr"/>
                      <a:r>
                        <a:rPr lang="zh-CN" altLang="en-US" sz="2000" b="0" i="0" u="none" strike="noStrike" smtClean="0">
                          <a:solidFill>
                            <a:srgbClr val="000000"/>
                          </a:solidFill>
                          <a:latin typeface="华文中宋" pitchFamily="2" charset="-122"/>
                          <a:ea typeface="华文中宋" pitchFamily="2" charset="-122"/>
                        </a:rPr>
                        <a:t>修 订 </a:t>
                      </a:r>
                      <a:r>
                        <a:rPr lang="zh-CN" sz="2000" b="0" i="0" u="none" strike="noStrike" smtClean="0">
                          <a:solidFill>
                            <a:srgbClr val="000000"/>
                          </a:solidFill>
                          <a:latin typeface="华文中宋" pitchFamily="2" charset="-122"/>
                          <a:ea typeface="华文中宋" pitchFamily="2" charset="-122"/>
                        </a:rPr>
                        <a:t>草</a:t>
                      </a:r>
                      <a:r>
                        <a:rPr lang="en-US" altLang="zh-CN" sz="2000" b="0" i="0" u="none" strike="noStrike" smtClean="0">
                          <a:solidFill>
                            <a:srgbClr val="000000"/>
                          </a:solidFill>
                          <a:latin typeface="华文中宋" pitchFamily="2" charset="-122"/>
                          <a:ea typeface="华文中宋" pitchFamily="2" charset="-122"/>
                        </a:rPr>
                        <a:t> </a:t>
                      </a:r>
                      <a:r>
                        <a:rPr lang="zh-CN" sz="2000" b="0" i="0" u="none" strike="noStrike" smtClean="0">
                          <a:solidFill>
                            <a:srgbClr val="000000"/>
                          </a:solidFill>
                          <a:latin typeface="华文中宋" pitchFamily="2" charset="-122"/>
                          <a:ea typeface="华文中宋" pitchFamily="2" charset="-122"/>
                        </a:rPr>
                        <a:t>案</a:t>
                      </a:r>
                      <a:endParaRPr lang="zh-CN" sz="2000" b="0" i="0" u="none" strike="noStrike">
                        <a:solidFill>
                          <a:srgbClr val="000000"/>
                        </a:solidFill>
                        <a:latin typeface="华文中宋" pitchFamily="2" charset="-122"/>
                        <a:ea typeface="华文中宋" pitchFamily="2" charset="-122"/>
                      </a:endParaRPr>
                    </a:p>
                  </a:txBody>
                  <a:tcPr marL="9525" marR="9525" marT="9525" marB="0" anchor="ctr"/>
                </a:tc>
              </a:tr>
              <a:tr h="829703">
                <a:tc>
                  <a:txBody>
                    <a:bodyPr/>
                    <a:lstStyle/>
                    <a:p>
                      <a:pPr algn="ctr" fontAlgn="ctr"/>
                      <a:r>
                        <a:rPr lang="zh-CN" sz="1800" b="0" i="0" u="none" strike="noStrike">
                          <a:solidFill>
                            <a:srgbClr val="000000"/>
                          </a:solidFill>
                          <a:latin typeface="华文中宋" pitchFamily="2" charset="-122"/>
                          <a:ea typeface="华文中宋" pitchFamily="2" charset="-122"/>
                        </a:rPr>
                        <a:t>　</a:t>
                      </a:r>
                    </a:p>
                  </a:txBody>
                  <a:tcPr marL="9525" marR="9525" marT="9525" marB="0" anchor="ctr"/>
                </a:tc>
                <a:tc>
                  <a:txBody>
                    <a:bodyPr/>
                    <a:lstStyle/>
                    <a:p>
                      <a:pPr algn="ctr" fontAlgn="ctr"/>
                      <a:r>
                        <a:rPr lang="zh-CN" sz="1600" b="0" i="0" u="none" strike="noStrike">
                          <a:solidFill>
                            <a:srgbClr val="000000"/>
                          </a:solidFill>
                          <a:latin typeface="Times New Roman" pitchFamily="18" charset="0"/>
                          <a:ea typeface="华文中宋" pitchFamily="2" charset="-122"/>
                          <a:cs typeface="Times New Roman" pitchFamily="18" charset="0"/>
                        </a:rPr>
                        <a:t>限值</a:t>
                      </a:r>
                      <a:endParaRPr lang="zh-CN" sz="1800" b="0" i="0" u="none" strike="noStrike">
                        <a:solidFill>
                          <a:srgbClr val="000000"/>
                        </a:solidFill>
                        <a:latin typeface="Times New Roman" pitchFamily="18" charset="0"/>
                        <a:ea typeface="华文中宋" pitchFamily="2" charset="-122"/>
                        <a:cs typeface="Times New Roman" pitchFamily="18" charset="0"/>
                      </a:endParaRPr>
                    </a:p>
                  </a:txBody>
                  <a:tcPr marL="9525" marR="9525" marT="9525" marB="0" anchor="ctr"/>
                </a:tc>
                <a:tc>
                  <a:txBody>
                    <a:bodyPr/>
                    <a:lstStyle/>
                    <a:p>
                      <a:pPr algn="ctr" fontAlgn="ctr"/>
                      <a:r>
                        <a:rPr lang="zh-CN" sz="1800" b="0" i="0" u="none" strike="noStrike">
                          <a:solidFill>
                            <a:srgbClr val="000000"/>
                          </a:solidFill>
                          <a:latin typeface="Times New Roman" pitchFamily="18" charset="0"/>
                          <a:ea typeface="华文中宋" pitchFamily="2" charset="-122"/>
                          <a:cs typeface="Times New Roman" pitchFamily="18" charset="0"/>
                        </a:rPr>
                        <a:t>按无水物计算，含C</a:t>
                      </a:r>
                      <a:r>
                        <a:rPr lang="zh-CN" sz="1800" b="0" i="0" u="none" strike="noStrike" baseline="-25000">
                          <a:solidFill>
                            <a:srgbClr val="000000"/>
                          </a:solidFill>
                          <a:latin typeface="Times New Roman" pitchFamily="18" charset="0"/>
                          <a:ea typeface="华文中宋" pitchFamily="2" charset="-122"/>
                          <a:cs typeface="Times New Roman" pitchFamily="18" charset="0"/>
                        </a:rPr>
                        <a:t>6</a:t>
                      </a:r>
                      <a:r>
                        <a:rPr lang="zh-CN" sz="1800" b="0" i="0" u="none" strike="noStrike">
                          <a:solidFill>
                            <a:srgbClr val="000000"/>
                          </a:solidFill>
                          <a:latin typeface="Times New Roman" pitchFamily="18" charset="0"/>
                          <a:ea typeface="华文中宋" pitchFamily="2" charset="-122"/>
                          <a:cs typeface="Times New Roman" pitchFamily="18" charset="0"/>
                        </a:rPr>
                        <a:t>H</a:t>
                      </a:r>
                      <a:r>
                        <a:rPr lang="zh-CN" sz="1800" b="0" i="0" u="none" strike="noStrike" baseline="-25000">
                          <a:solidFill>
                            <a:srgbClr val="000000"/>
                          </a:solidFill>
                          <a:latin typeface="Times New Roman" pitchFamily="18" charset="0"/>
                          <a:ea typeface="华文中宋" pitchFamily="2" charset="-122"/>
                          <a:cs typeface="Times New Roman" pitchFamily="18" charset="0"/>
                        </a:rPr>
                        <a:t>10</a:t>
                      </a:r>
                      <a:r>
                        <a:rPr lang="zh-CN" sz="1800" b="0" i="0" u="none" strike="noStrike">
                          <a:solidFill>
                            <a:srgbClr val="000000"/>
                          </a:solidFill>
                          <a:latin typeface="Times New Roman" pitchFamily="18" charset="0"/>
                          <a:ea typeface="华文中宋" pitchFamily="2" charset="-122"/>
                          <a:cs typeface="Times New Roman" pitchFamily="18" charset="0"/>
                        </a:rPr>
                        <a:t>N</a:t>
                      </a:r>
                      <a:r>
                        <a:rPr lang="zh-CN" sz="1800" b="0" i="0" u="none" strike="noStrike" baseline="-25000">
                          <a:solidFill>
                            <a:srgbClr val="000000"/>
                          </a:solidFill>
                          <a:latin typeface="Times New Roman" pitchFamily="18" charset="0"/>
                          <a:ea typeface="华文中宋" pitchFamily="2" charset="-122"/>
                          <a:cs typeface="Times New Roman" pitchFamily="18" charset="0"/>
                        </a:rPr>
                        <a:t>6</a:t>
                      </a:r>
                      <a:r>
                        <a:rPr lang="zh-CN" sz="1800" b="0" i="0" u="none" strike="noStrike">
                          <a:solidFill>
                            <a:srgbClr val="000000"/>
                          </a:solidFill>
                          <a:latin typeface="Times New Roman" pitchFamily="18" charset="0"/>
                          <a:ea typeface="华文中宋" pitchFamily="2" charset="-122"/>
                          <a:cs typeface="Times New Roman" pitchFamily="18" charset="0"/>
                        </a:rPr>
                        <a:t>不得少于98.0%</a:t>
                      </a:r>
                    </a:p>
                  </a:txBody>
                  <a:tcPr marL="9525" marR="9525" marT="9525" marB="0" anchor="ctr"/>
                </a:tc>
                <a:tc>
                  <a:txBody>
                    <a:bodyPr/>
                    <a:lstStyle/>
                    <a:p>
                      <a:pPr algn="ctr" fontAlgn="ctr"/>
                      <a:r>
                        <a:rPr lang="zh-CN" sz="1800" b="0" i="0" u="none" strike="noStrike">
                          <a:solidFill>
                            <a:srgbClr val="000000"/>
                          </a:solidFill>
                          <a:latin typeface="Times New Roman" pitchFamily="18" charset="0"/>
                          <a:ea typeface="华文中宋" pitchFamily="2" charset="-122"/>
                          <a:cs typeface="Times New Roman" pitchFamily="18" charset="0"/>
                        </a:rPr>
                        <a:t>按无水物计算，含C</a:t>
                      </a:r>
                      <a:r>
                        <a:rPr lang="zh-CN" sz="1800" b="0" i="0" u="none" strike="noStrike" baseline="-25000">
                          <a:solidFill>
                            <a:srgbClr val="000000"/>
                          </a:solidFill>
                          <a:latin typeface="Times New Roman" pitchFamily="18" charset="0"/>
                          <a:ea typeface="华文中宋" pitchFamily="2" charset="-122"/>
                          <a:cs typeface="Times New Roman" pitchFamily="18" charset="0"/>
                        </a:rPr>
                        <a:t>6</a:t>
                      </a:r>
                      <a:r>
                        <a:rPr lang="zh-CN" sz="1800" b="0" i="0" u="none" strike="noStrike">
                          <a:solidFill>
                            <a:srgbClr val="000000"/>
                          </a:solidFill>
                          <a:latin typeface="Times New Roman" pitchFamily="18" charset="0"/>
                          <a:ea typeface="华文中宋" pitchFamily="2" charset="-122"/>
                          <a:cs typeface="Times New Roman" pitchFamily="18" charset="0"/>
                        </a:rPr>
                        <a:t>H</a:t>
                      </a:r>
                      <a:r>
                        <a:rPr lang="zh-CN" sz="1800" b="0" i="0" u="none" strike="noStrike" baseline="-25000">
                          <a:solidFill>
                            <a:srgbClr val="000000"/>
                          </a:solidFill>
                          <a:latin typeface="Times New Roman" pitchFamily="18" charset="0"/>
                          <a:ea typeface="华文中宋" pitchFamily="2" charset="-122"/>
                          <a:cs typeface="Times New Roman" pitchFamily="18" charset="0"/>
                        </a:rPr>
                        <a:t>10</a:t>
                      </a:r>
                      <a:r>
                        <a:rPr lang="zh-CN" sz="1800" b="0" i="0" u="none" strike="noStrike">
                          <a:solidFill>
                            <a:srgbClr val="000000"/>
                          </a:solidFill>
                          <a:latin typeface="Times New Roman" pitchFamily="18" charset="0"/>
                          <a:ea typeface="华文中宋" pitchFamily="2" charset="-122"/>
                          <a:cs typeface="Times New Roman" pitchFamily="18" charset="0"/>
                        </a:rPr>
                        <a:t>N</a:t>
                      </a:r>
                      <a:r>
                        <a:rPr lang="zh-CN" sz="1800" b="0" i="0" u="none" strike="noStrike" baseline="-25000">
                          <a:solidFill>
                            <a:srgbClr val="000000"/>
                          </a:solidFill>
                          <a:latin typeface="Times New Roman" pitchFamily="18" charset="0"/>
                          <a:ea typeface="华文中宋" pitchFamily="2" charset="-122"/>
                          <a:cs typeface="Times New Roman" pitchFamily="18" charset="0"/>
                        </a:rPr>
                        <a:t>6</a:t>
                      </a:r>
                      <a:r>
                        <a:rPr lang="zh-CN" sz="1800" b="0" i="0" u="none" strike="noStrike">
                          <a:solidFill>
                            <a:srgbClr val="000000"/>
                          </a:solidFill>
                          <a:latin typeface="Times New Roman" pitchFamily="18" charset="0"/>
                          <a:ea typeface="华文中宋" pitchFamily="2" charset="-122"/>
                          <a:cs typeface="Times New Roman" pitchFamily="18" charset="0"/>
                        </a:rPr>
                        <a:t>不得少于95.0%</a:t>
                      </a:r>
                    </a:p>
                  </a:txBody>
                  <a:tcPr marL="9525" marR="9525" marT="9525" marB="0" anchor="ctr"/>
                </a:tc>
                <a:tc>
                  <a:txBody>
                    <a:bodyPr/>
                    <a:lstStyle/>
                    <a:p>
                      <a:pPr algn="ctr" fontAlgn="ctr"/>
                      <a:r>
                        <a:rPr lang="zh-CN" sz="1800" b="0" i="0" u="none" strike="noStrike">
                          <a:solidFill>
                            <a:srgbClr val="000000"/>
                          </a:solidFill>
                          <a:latin typeface="Times New Roman" pitchFamily="18" charset="0"/>
                          <a:ea typeface="华文中宋" pitchFamily="2" charset="-122"/>
                          <a:cs typeface="Times New Roman" pitchFamily="18" charset="0"/>
                        </a:rPr>
                        <a:t>按无水物计算，含C</a:t>
                      </a:r>
                      <a:r>
                        <a:rPr lang="zh-CN" sz="1800" b="0" i="0" u="none" strike="noStrike" baseline="-25000">
                          <a:solidFill>
                            <a:srgbClr val="000000"/>
                          </a:solidFill>
                          <a:latin typeface="Times New Roman" pitchFamily="18" charset="0"/>
                          <a:ea typeface="华文中宋" pitchFamily="2" charset="-122"/>
                          <a:cs typeface="Times New Roman" pitchFamily="18" charset="0"/>
                        </a:rPr>
                        <a:t>6</a:t>
                      </a:r>
                      <a:r>
                        <a:rPr lang="zh-CN" sz="1800" b="0" i="0" u="none" strike="noStrike">
                          <a:solidFill>
                            <a:srgbClr val="000000"/>
                          </a:solidFill>
                          <a:latin typeface="Times New Roman" pitchFamily="18" charset="0"/>
                          <a:ea typeface="华文中宋" pitchFamily="2" charset="-122"/>
                          <a:cs typeface="Times New Roman" pitchFamily="18" charset="0"/>
                        </a:rPr>
                        <a:t>H</a:t>
                      </a:r>
                      <a:r>
                        <a:rPr lang="zh-CN" sz="1800" b="0" i="0" u="none" strike="noStrike" baseline="-25000">
                          <a:solidFill>
                            <a:srgbClr val="000000"/>
                          </a:solidFill>
                          <a:latin typeface="Times New Roman" pitchFamily="18" charset="0"/>
                          <a:ea typeface="华文中宋" pitchFamily="2" charset="-122"/>
                          <a:cs typeface="Times New Roman" pitchFamily="18" charset="0"/>
                        </a:rPr>
                        <a:t>10</a:t>
                      </a:r>
                      <a:r>
                        <a:rPr lang="zh-CN" sz="1800" b="0" i="0" u="none" strike="noStrike">
                          <a:solidFill>
                            <a:srgbClr val="000000"/>
                          </a:solidFill>
                          <a:latin typeface="Times New Roman" pitchFamily="18" charset="0"/>
                          <a:ea typeface="华文中宋" pitchFamily="2" charset="-122"/>
                          <a:cs typeface="Times New Roman" pitchFamily="18" charset="0"/>
                        </a:rPr>
                        <a:t>N</a:t>
                      </a:r>
                      <a:r>
                        <a:rPr lang="zh-CN" sz="1800" b="0" i="0" u="none" strike="noStrike" baseline="-25000">
                          <a:solidFill>
                            <a:srgbClr val="000000"/>
                          </a:solidFill>
                          <a:latin typeface="Times New Roman" pitchFamily="18" charset="0"/>
                          <a:ea typeface="华文中宋" pitchFamily="2" charset="-122"/>
                          <a:cs typeface="Times New Roman" pitchFamily="18" charset="0"/>
                        </a:rPr>
                        <a:t>6</a:t>
                      </a:r>
                      <a:r>
                        <a:rPr lang="zh-CN" sz="1800" b="0" i="0" u="none" strike="noStrike">
                          <a:solidFill>
                            <a:srgbClr val="000000"/>
                          </a:solidFill>
                          <a:latin typeface="Times New Roman" pitchFamily="18" charset="0"/>
                          <a:ea typeface="华文中宋" pitchFamily="2" charset="-122"/>
                          <a:cs typeface="Times New Roman" pitchFamily="18" charset="0"/>
                        </a:rPr>
                        <a:t>不得少于</a:t>
                      </a:r>
                      <a:r>
                        <a:rPr lang="zh-CN" sz="1800" b="0" i="0" u="none" strike="noStrike">
                          <a:solidFill>
                            <a:srgbClr val="FF0000"/>
                          </a:solidFill>
                          <a:latin typeface="Times New Roman" pitchFamily="18" charset="0"/>
                          <a:ea typeface="华文中宋" pitchFamily="2" charset="-122"/>
                          <a:cs typeface="Times New Roman" pitchFamily="18" charset="0"/>
                        </a:rPr>
                        <a:t>98.0%</a:t>
                      </a:r>
                    </a:p>
                  </a:txBody>
                  <a:tcPr marL="9525" marR="9525" marT="9525" marB="0" anchor="ctr"/>
                </a:tc>
              </a:tr>
              <a:tr h="556299">
                <a:tc rowSpan="2">
                  <a:txBody>
                    <a:bodyPr/>
                    <a:lstStyle/>
                    <a:p>
                      <a:pPr algn="ctr" fontAlgn="ctr"/>
                      <a:r>
                        <a:rPr lang="zh-CN" sz="1800" b="0" i="0" u="none" strike="noStrike">
                          <a:solidFill>
                            <a:srgbClr val="000000"/>
                          </a:solidFill>
                          <a:latin typeface="华文中宋" pitchFamily="2" charset="-122"/>
                          <a:ea typeface="华文中宋" pitchFamily="2" charset="-122"/>
                        </a:rPr>
                        <a:t>性状</a:t>
                      </a:r>
                    </a:p>
                  </a:txBody>
                  <a:tcPr marL="9525" marR="9525" marT="9525" marB="0" anchor="ctr"/>
                </a:tc>
                <a:tc>
                  <a:txBody>
                    <a:bodyPr/>
                    <a:lstStyle/>
                    <a:p>
                      <a:pPr algn="ctr" fontAlgn="ctr"/>
                      <a:r>
                        <a:rPr lang="zh-CN" sz="1600" b="0" i="0" u="none" strike="noStrike">
                          <a:solidFill>
                            <a:srgbClr val="000000"/>
                          </a:solidFill>
                          <a:latin typeface="Times New Roman" pitchFamily="18" charset="0"/>
                          <a:ea typeface="华文中宋" pitchFamily="2" charset="-122"/>
                          <a:cs typeface="Times New Roman" pitchFamily="18" charset="0"/>
                        </a:rPr>
                        <a:t>溶解性</a:t>
                      </a:r>
                    </a:p>
                  </a:txBody>
                  <a:tcPr marL="9525" marR="9525" marT="9525" marB="0" anchor="ctr"/>
                </a:tc>
                <a:tc gridSpan="2">
                  <a:txBody>
                    <a:bodyPr/>
                    <a:lstStyle/>
                    <a:p>
                      <a:pPr algn="ctr" fontAlgn="ctr"/>
                      <a:r>
                        <a:rPr lang="zh-CN" sz="1800" b="0" i="0" u="none" strike="noStrike">
                          <a:solidFill>
                            <a:srgbClr val="000000"/>
                          </a:solidFill>
                          <a:latin typeface="Times New Roman" pitchFamily="18" charset="0"/>
                          <a:ea typeface="华文中宋" pitchFamily="2" charset="-122"/>
                          <a:cs typeface="Times New Roman" pitchFamily="18" charset="0"/>
                        </a:rPr>
                        <a:t>本品在水或甲醇中略溶，在丙酮中微溶，在甲苯或正己烷中极微溶解</a:t>
                      </a:r>
                    </a:p>
                  </a:txBody>
                  <a:tcPr marL="9525" marR="9525" marT="9525" marB="0" anchor="ctr"/>
                </a:tc>
                <a:tc hMerge="1">
                  <a:txBody>
                    <a:bodyPr/>
                    <a:lstStyle/>
                    <a:p>
                      <a:endParaRPr lang="zh-CN" altLang="en-US"/>
                    </a:p>
                  </a:txBody>
                  <a:tcPr/>
                </a:tc>
                <a:tc>
                  <a:txBody>
                    <a:bodyPr/>
                    <a:lstStyle/>
                    <a:p>
                      <a:pPr algn="ctr" fontAlgn="ctr"/>
                      <a:r>
                        <a:rPr lang="zh-CN" sz="1800" b="0" i="0" u="none" strike="noStrike">
                          <a:solidFill>
                            <a:srgbClr val="000000"/>
                          </a:solidFill>
                          <a:latin typeface="Times New Roman" pitchFamily="18" charset="0"/>
                          <a:ea typeface="华文中宋" pitchFamily="2" charset="-122"/>
                          <a:cs typeface="Times New Roman" pitchFamily="18" charset="0"/>
                        </a:rPr>
                        <a:t>本品在</a:t>
                      </a:r>
                      <a:r>
                        <a:rPr lang="zh-CN" sz="1800" b="0" i="0" u="none" strike="noStrike">
                          <a:solidFill>
                            <a:srgbClr val="FF0000"/>
                          </a:solidFill>
                          <a:latin typeface="Times New Roman" pitchFamily="18" charset="0"/>
                          <a:ea typeface="华文中宋" pitchFamily="2" charset="-122"/>
                          <a:cs typeface="Times New Roman" pitchFamily="18" charset="0"/>
                        </a:rPr>
                        <a:t>水中微溶</a:t>
                      </a:r>
                      <a:r>
                        <a:rPr lang="zh-CN" sz="1800" b="0" i="0" u="none" strike="noStrike">
                          <a:solidFill>
                            <a:srgbClr val="000000"/>
                          </a:solidFill>
                          <a:latin typeface="Times New Roman" pitchFamily="18" charset="0"/>
                          <a:ea typeface="华文中宋" pitchFamily="2" charset="-122"/>
                          <a:cs typeface="Times New Roman" pitchFamily="18" charset="0"/>
                        </a:rPr>
                        <a:t>，在甲醇中略溶，在甲苯或正己烷中</a:t>
                      </a:r>
                      <a:r>
                        <a:rPr lang="zh-CN" sz="1800" b="0" i="0" u="none" strike="noStrike">
                          <a:solidFill>
                            <a:srgbClr val="FF0000"/>
                          </a:solidFill>
                          <a:latin typeface="Times New Roman" pitchFamily="18" charset="0"/>
                          <a:ea typeface="华文中宋" pitchFamily="2" charset="-122"/>
                          <a:cs typeface="Times New Roman" pitchFamily="18" charset="0"/>
                        </a:rPr>
                        <a:t>几乎不溶</a:t>
                      </a:r>
                    </a:p>
                  </a:txBody>
                  <a:tcPr marL="9525" marR="9525" marT="9525" marB="0" anchor="ctr"/>
                </a:tc>
              </a:tr>
              <a:tr h="556299">
                <a:tc vMerge="1">
                  <a:txBody>
                    <a:bodyPr/>
                    <a:lstStyle/>
                    <a:p>
                      <a:endParaRPr lang="zh-CN" altLang="en-US"/>
                    </a:p>
                  </a:txBody>
                  <a:tcPr/>
                </a:tc>
                <a:tc>
                  <a:txBody>
                    <a:bodyPr/>
                    <a:lstStyle/>
                    <a:p>
                      <a:pPr algn="ctr" fontAlgn="ctr"/>
                      <a:r>
                        <a:rPr lang="zh-CN" sz="1600" b="0" i="0" u="none" strike="noStrike">
                          <a:solidFill>
                            <a:srgbClr val="000000"/>
                          </a:solidFill>
                          <a:latin typeface="Times New Roman" pitchFamily="18" charset="0"/>
                          <a:ea typeface="华文中宋" pitchFamily="2" charset="-122"/>
                          <a:cs typeface="Times New Roman" pitchFamily="18" charset="0"/>
                        </a:rPr>
                        <a:t>熔点</a:t>
                      </a:r>
                      <a:endParaRPr lang="zh-CN" sz="1800" b="0" i="0" u="none" strike="noStrike">
                        <a:solidFill>
                          <a:srgbClr val="000000"/>
                        </a:solidFill>
                        <a:latin typeface="Times New Roman" pitchFamily="18" charset="0"/>
                        <a:ea typeface="华文中宋" pitchFamily="2" charset="-122"/>
                        <a:cs typeface="Times New Roman" pitchFamily="18" charset="0"/>
                      </a:endParaRPr>
                    </a:p>
                  </a:txBody>
                  <a:tcPr marL="9525" marR="9525" marT="9525" marB="0" anchor="ctr"/>
                </a:tc>
                <a:tc gridSpan="2">
                  <a:txBody>
                    <a:bodyPr/>
                    <a:lstStyle/>
                    <a:p>
                      <a:pPr algn="ctr" fontAlgn="ctr"/>
                      <a:r>
                        <a:rPr lang="zh-CN" sz="1800" b="0" i="0" u="none" strike="noStrike">
                          <a:solidFill>
                            <a:srgbClr val="000000"/>
                          </a:solidFill>
                          <a:latin typeface="Times New Roman" pitchFamily="18" charset="0"/>
                          <a:ea typeface="华文中宋" pitchFamily="2" charset="-122"/>
                          <a:cs typeface="Times New Roman" pitchFamily="18" charset="0"/>
                        </a:rPr>
                        <a:t>本品的熔点（附录51页）为219~223℃</a:t>
                      </a:r>
                    </a:p>
                  </a:txBody>
                  <a:tcPr marL="9525" marR="9525" marT="9525" marB="0" anchor="ctr"/>
                </a:tc>
                <a:tc hMerge="1">
                  <a:txBody>
                    <a:bodyPr/>
                    <a:lstStyle/>
                    <a:p>
                      <a:endParaRPr lang="zh-CN" altLang="en-US"/>
                    </a:p>
                  </a:txBody>
                  <a:tcPr/>
                </a:tc>
                <a:tc>
                  <a:txBody>
                    <a:bodyPr/>
                    <a:lstStyle/>
                    <a:p>
                      <a:pPr algn="ctr" fontAlgn="ctr"/>
                      <a:r>
                        <a:rPr lang="zh-CN" sz="1800" b="0" i="0" u="none" strike="noStrike">
                          <a:solidFill>
                            <a:srgbClr val="000000"/>
                          </a:solidFill>
                          <a:latin typeface="Times New Roman" pitchFamily="18" charset="0"/>
                          <a:ea typeface="华文中宋" pitchFamily="2" charset="-122"/>
                          <a:cs typeface="Times New Roman" pitchFamily="18" charset="0"/>
                        </a:rPr>
                        <a:t>本品的熔点（</a:t>
                      </a:r>
                      <a:r>
                        <a:rPr lang="zh-CN" sz="1800" b="0" i="0" u="none" strike="noStrike" smtClean="0">
                          <a:solidFill>
                            <a:srgbClr val="000000"/>
                          </a:solidFill>
                          <a:latin typeface="Times New Roman" pitchFamily="18" charset="0"/>
                          <a:ea typeface="华文中宋" pitchFamily="2" charset="-122"/>
                          <a:cs typeface="Times New Roman" pitchFamily="18" charset="0"/>
                        </a:rPr>
                        <a:t>附录</a:t>
                      </a:r>
                      <a:r>
                        <a:rPr lang="en-US" altLang="zh-CN" sz="1800" b="0" i="0" u="none" strike="noStrike" baseline="0" smtClean="0">
                          <a:solidFill>
                            <a:srgbClr val="000000"/>
                          </a:solidFill>
                          <a:latin typeface="Times New Roman" pitchFamily="18" charset="0"/>
                          <a:ea typeface="华文中宋" pitchFamily="2" charset="-122"/>
                          <a:cs typeface="Times New Roman" pitchFamily="18" charset="0"/>
                        </a:rPr>
                        <a:t>0612</a:t>
                      </a:r>
                      <a:r>
                        <a:rPr lang="zh-CN" sz="1800" b="0" i="0" u="none" strike="noStrike" smtClean="0">
                          <a:solidFill>
                            <a:srgbClr val="000000"/>
                          </a:solidFill>
                          <a:latin typeface="Times New Roman" pitchFamily="18" charset="0"/>
                          <a:ea typeface="华文中宋" pitchFamily="2" charset="-122"/>
                          <a:cs typeface="Times New Roman" pitchFamily="18" charset="0"/>
                        </a:rPr>
                        <a:t>）</a:t>
                      </a:r>
                      <a:r>
                        <a:rPr lang="zh-CN" sz="1800" b="0" i="0" u="none" strike="noStrike">
                          <a:solidFill>
                            <a:srgbClr val="000000"/>
                          </a:solidFill>
                          <a:latin typeface="Times New Roman" pitchFamily="18" charset="0"/>
                          <a:ea typeface="华文中宋" pitchFamily="2" charset="-122"/>
                          <a:cs typeface="Times New Roman" pitchFamily="18" charset="0"/>
                        </a:rPr>
                        <a:t>为219~226℃</a:t>
                      </a:r>
                    </a:p>
                  </a:txBody>
                  <a:tcPr marL="9525" marR="9525" marT="9525" marB="0" anchor="ctr"/>
                </a:tc>
              </a:tr>
              <a:tr h="2196718">
                <a:tc rowSpan="3">
                  <a:txBody>
                    <a:bodyPr/>
                    <a:lstStyle/>
                    <a:p>
                      <a:pPr algn="ctr"/>
                      <a:endParaRPr lang="en-US" altLang="zh-CN" sz="1800" smtClean="0">
                        <a:latin typeface="华文中宋" pitchFamily="2" charset="-122"/>
                        <a:ea typeface="华文中宋" pitchFamily="2" charset="-122"/>
                      </a:endParaRPr>
                    </a:p>
                    <a:p>
                      <a:pPr algn="ctr"/>
                      <a:endParaRPr lang="en-US" altLang="zh-CN" sz="1800" smtClean="0">
                        <a:latin typeface="华文中宋" pitchFamily="2" charset="-122"/>
                        <a:ea typeface="华文中宋" pitchFamily="2" charset="-122"/>
                      </a:endParaRPr>
                    </a:p>
                    <a:p>
                      <a:pPr algn="ctr"/>
                      <a:endParaRPr lang="en-US" altLang="zh-CN" sz="1800" smtClean="0">
                        <a:latin typeface="华文中宋" pitchFamily="2" charset="-122"/>
                        <a:ea typeface="华文中宋" pitchFamily="2" charset="-122"/>
                      </a:endParaRPr>
                    </a:p>
                    <a:p>
                      <a:pPr algn="ctr"/>
                      <a:endParaRPr lang="en-US" altLang="zh-CN" sz="1800" smtClean="0">
                        <a:latin typeface="华文中宋" pitchFamily="2" charset="-122"/>
                        <a:ea typeface="华文中宋" pitchFamily="2" charset="-122"/>
                      </a:endParaRPr>
                    </a:p>
                    <a:p>
                      <a:pPr algn="ctr"/>
                      <a:r>
                        <a:rPr lang="zh-CN" altLang="en-US" sz="1800" smtClean="0">
                          <a:latin typeface="华文中宋" pitchFamily="2" charset="-122"/>
                          <a:ea typeface="华文中宋" pitchFamily="2" charset="-122"/>
                        </a:rPr>
                        <a:t>检查</a:t>
                      </a:r>
                      <a:endParaRPr lang="zh-CN" altLang="en-US" sz="1800">
                        <a:latin typeface="华文中宋" pitchFamily="2" charset="-122"/>
                        <a:ea typeface="华文中宋" pitchFamily="2" charset="-122"/>
                      </a:endParaRPr>
                    </a:p>
                  </a:txBody>
                  <a:tcPr/>
                </a:tc>
                <a:tc>
                  <a:txBody>
                    <a:bodyPr/>
                    <a:lstStyle/>
                    <a:p>
                      <a:pPr algn="ctr" fontAlgn="ctr"/>
                      <a:r>
                        <a:rPr lang="zh-CN" altLang="en-US" sz="1600" b="0" i="0" u="none" strike="noStrike">
                          <a:solidFill>
                            <a:srgbClr val="000000"/>
                          </a:solidFill>
                          <a:latin typeface="Times New Roman" pitchFamily="18" charset="0"/>
                          <a:ea typeface="华文中宋" pitchFamily="2" charset="-122"/>
                          <a:cs typeface="Times New Roman" pitchFamily="18" charset="0"/>
                        </a:rPr>
                        <a:t>氯化物</a:t>
                      </a:r>
                      <a:endParaRPr lang="zh-CN" altLang="en-US" sz="1800" b="0" i="0" u="none" strike="noStrike">
                        <a:solidFill>
                          <a:srgbClr val="000000"/>
                        </a:solidFill>
                        <a:latin typeface="Times New Roman" pitchFamily="18" charset="0"/>
                        <a:ea typeface="华文中宋" pitchFamily="2" charset="-122"/>
                        <a:cs typeface="Times New Roman" pitchFamily="18" charset="0"/>
                      </a:endParaRPr>
                    </a:p>
                  </a:txBody>
                  <a:tcPr marL="9525" marR="9525" marT="9525" marB="0" anchor="ctr"/>
                </a:tc>
                <a:tc gridSpan="2">
                  <a:txBody>
                    <a:bodyPr/>
                    <a:lstStyle/>
                    <a:p>
                      <a:pPr algn="l" fontAlgn="ctr"/>
                      <a:r>
                        <a:rPr lang="zh-CN" altLang="en-US" sz="1800" b="0" i="0" u="none" strike="noStrike">
                          <a:solidFill>
                            <a:srgbClr val="000000"/>
                          </a:solidFill>
                          <a:latin typeface="Times New Roman" pitchFamily="18" charset="0"/>
                          <a:ea typeface="华文中宋" pitchFamily="2" charset="-122"/>
                          <a:cs typeface="Times New Roman" pitchFamily="18" charset="0"/>
                        </a:rPr>
                        <a:t>取本品约</a:t>
                      </a:r>
                      <a:r>
                        <a:rPr lang="en-US" altLang="zh-CN" sz="1800" b="0" i="0" u="none" strike="noStrike">
                          <a:solidFill>
                            <a:srgbClr val="000000"/>
                          </a:solidFill>
                          <a:latin typeface="Times New Roman" pitchFamily="18" charset="0"/>
                          <a:ea typeface="华文中宋" pitchFamily="2" charset="-122"/>
                          <a:cs typeface="Times New Roman" pitchFamily="18" charset="0"/>
                        </a:rPr>
                        <a:t>0.1g</a:t>
                      </a:r>
                      <a:r>
                        <a:rPr lang="zh-CN" altLang="en-US" sz="1800" b="0" i="0" u="none" strike="noStrike">
                          <a:solidFill>
                            <a:srgbClr val="000000"/>
                          </a:solidFill>
                          <a:latin typeface="Times New Roman" pitchFamily="18" charset="0"/>
                          <a:ea typeface="华文中宋" pitchFamily="2" charset="-122"/>
                          <a:cs typeface="Times New Roman" pitchFamily="18" charset="0"/>
                        </a:rPr>
                        <a:t>，精密称定，加水</a:t>
                      </a:r>
                      <a:r>
                        <a:rPr lang="en-US" altLang="zh-CN" sz="1800" b="0" i="0" u="none" strike="noStrike">
                          <a:solidFill>
                            <a:srgbClr val="000000"/>
                          </a:solidFill>
                          <a:latin typeface="Times New Roman" pitchFamily="18" charset="0"/>
                          <a:ea typeface="华文中宋" pitchFamily="2" charset="-122"/>
                          <a:cs typeface="Times New Roman" pitchFamily="18" charset="0"/>
                        </a:rPr>
                        <a:t>50ml</a:t>
                      </a:r>
                      <a:r>
                        <a:rPr lang="zh-CN" altLang="en-US" sz="1800" b="0" i="0" u="none" strike="noStrike">
                          <a:solidFill>
                            <a:srgbClr val="000000"/>
                          </a:solidFill>
                          <a:latin typeface="Times New Roman" pitchFamily="18" charset="0"/>
                          <a:ea typeface="华文中宋" pitchFamily="2" charset="-122"/>
                          <a:cs typeface="Times New Roman" pitchFamily="18" charset="0"/>
                        </a:rPr>
                        <a:t>，乙醇</a:t>
                      </a:r>
                      <a:r>
                        <a:rPr lang="en-US" altLang="zh-CN" sz="1800" b="0" i="0" u="none" strike="noStrike">
                          <a:solidFill>
                            <a:srgbClr val="000000"/>
                          </a:solidFill>
                          <a:latin typeface="Times New Roman" pitchFamily="18" charset="0"/>
                          <a:ea typeface="华文中宋" pitchFamily="2" charset="-122"/>
                          <a:cs typeface="Times New Roman" pitchFamily="18" charset="0"/>
                        </a:rPr>
                        <a:t>50ml</a:t>
                      </a:r>
                      <a:r>
                        <a:rPr lang="zh-CN" altLang="en-US" sz="1800" b="0" i="0" u="none" strike="noStrike">
                          <a:solidFill>
                            <a:srgbClr val="000000"/>
                          </a:solidFill>
                          <a:latin typeface="Times New Roman" pitchFamily="18" charset="0"/>
                          <a:ea typeface="华文中宋" pitchFamily="2" charset="-122"/>
                          <a:cs typeface="Times New Roman" pitchFamily="18" charset="0"/>
                        </a:rPr>
                        <a:t>，搅拌，用硫酸调节</a:t>
                      </a:r>
                      <a:r>
                        <a:rPr lang="en-US" altLang="zh-CN" sz="1800" b="0" i="0" u="none" strike="noStrike">
                          <a:solidFill>
                            <a:srgbClr val="000000"/>
                          </a:solidFill>
                          <a:latin typeface="Times New Roman" pitchFamily="18" charset="0"/>
                          <a:ea typeface="华文中宋" pitchFamily="2" charset="-122"/>
                          <a:cs typeface="Times New Roman" pitchFamily="18" charset="0"/>
                        </a:rPr>
                        <a:t>PH</a:t>
                      </a:r>
                      <a:r>
                        <a:rPr lang="zh-CN" altLang="en-US" sz="1800" b="0" i="0" u="none" strike="noStrike">
                          <a:solidFill>
                            <a:srgbClr val="000000"/>
                          </a:solidFill>
                          <a:latin typeface="Times New Roman" pitchFamily="18" charset="0"/>
                          <a:ea typeface="华文中宋" pitchFamily="2" charset="-122"/>
                          <a:cs typeface="Times New Roman" pitchFamily="18" charset="0"/>
                        </a:rPr>
                        <a:t>值为</a:t>
                      </a:r>
                      <a:r>
                        <a:rPr lang="en-US" altLang="zh-CN" sz="1800" b="0" i="0" u="none" strike="noStrike">
                          <a:solidFill>
                            <a:srgbClr val="000000"/>
                          </a:solidFill>
                          <a:latin typeface="Times New Roman" pitchFamily="18" charset="0"/>
                          <a:ea typeface="华文中宋" pitchFamily="2" charset="-122"/>
                          <a:cs typeface="Times New Roman" pitchFamily="18" charset="0"/>
                        </a:rPr>
                        <a:t>0</a:t>
                      </a:r>
                      <a:r>
                        <a:rPr lang="zh-CN" altLang="en-US" sz="1800" b="0" i="0" u="none" strike="noStrike">
                          <a:solidFill>
                            <a:srgbClr val="000000"/>
                          </a:solidFill>
                          <a:latin typeface="Times New Roman" pitchFamily="18" charset="0"/>
                          <a:ea typeface="华文中宋" pitchFamily="2" charset="-122"/>
                          <a:cs typeface="Times New Roman" pitchFamily="18" charset="0"/>
                        </a:rPr>
                        <a:t>～</a:t>
                      </a:r>
                      <a:r>
                        <a:rPr lang="en-US" altLang="zh-CN" sz="1800" b="0" i="0" u="none" strike="noStrike">
                          <a:solidFill>
                            <a:srgbClr val="000000"/>
                          </a:solidFill>
                          <a:latin typeface="Times New Roman" pitchFamily="18" charset="0"/>
                          <a:ea typeface="华文中宋" pitchFamily="2" charset="-122"/>
                          <a:cs typeface="Times New Roman" pitchFamily="18" charset="0"/>
                        </a:rPr>
                        <a:t>1</a:t>
                      </a:r>
                      <a:r>
                        <a:rPr lang="zh-CN" altLang="en-US" sz="1800" b="0" i="0" u="none" strike="noStrike">
                          <a:solidFill>
                            <a:srgbClr val="000000"/>
                          </a:solidFill>
                          <a:latin typeface="Times New Roman" pitchFamily="18" charset="0"/>
                          <a:ea typeface="华文中宋" pitchFamily="2" charset="-122"/>
                          <a:cs typeface="Times New Roman" pitchFamily="18" charset="0"/>
                        </a:rPr>
                        <a:t>，照电位滴定法（附录</a:t>
                      </a:r>
                      <a:r>
                        <a:rPr lang="en-US" altLang="zh-CN" sz="1800" b="0" i="0" u="none" strike="noStrike">
                          <a:solidFill>
                            <a:srgbClr val="000000"/>
                          </a:solidFill>
                          <a:latin typeface="Times New Roman" pitchFamily="18" charset="0"/>
                          <a:ea typeface="华文中宋" pitchFamily="2" charset="-122"/>
                          <a:cs typeface="Times New Roman" pitchFamily="18" charset="0"/>
                        </a:rPr>
                        <a:t>46</a:t>
                      </a:r>
                      <a:r>
                        <a:rPr lang="zh-CN" altLang="en-US" sz="1800" b="0" i="0" u="none" strike="noStrike">
                          <a:solidFill>
                            <a:srgbClr val="000000"/>
                          </a:solidFill>
                          <a:latin typeface="Times New Roman" pitchFamily="18" charset="0"/>
                          <a:ea typeface="华文中宋" pitchFamily="2" charset="-122"/>
                          <a:cs typeface="Times New Roman" pitchFamily="18" charset="0"/>
                        </a:rPr>
                        <a:t>页），用硝酸银滴定液（</a:t>
                      </a:r>
                      <a:r>
                        <a:rPr lang="en-US" altLang="zh-CN" sz="1800" b="0" i="0" u="none" strike="noStrike">
                          <a:solidFill>
                            <a:srgbClr val="000000"/>
                          </a:solidFill>
                          <a:latin typeface="Times New Roman" pitchFamily="18" charset="0"/>
                          <a:ea typeface="华文中宋" pitchFamily="2" charset="-122"/>
                          <a:cs typeface="Times New Roman" pitchFamily="18" charset="0"/>
                        </a:rPr>
                        <a:t>0.1mol/L</a:t>
                      </a:r>
                      <a:r>
                        <a:rPr lang="zh-CN" altLang="en-US" sz="1800" b="0" i="0" u="none" strike="noStrike">
                          <a:solidFill>
                            <a:srgbClr val="000000"/>
                          </a:solidFill>
                          <a:latin typeface="Times New Roman" pitchFamily="18" charset="0"/>
                          <a:ea typeface="华文中宋" pitchFamily="2" charset="-122"/>
                          <a:cs typeface="Times New Roman" pitchFamily="18" charset="0"/>
                        </a:rPr>
                        <a:t>）滴定。每</a:t>
                      </a:r>
                      <a:r>
                        <a:rPr lang="en-US" altLang="zh-CN" sz="1800" b="0" i="0" u="none" strike="noStrike">
                          <a:solidFill>
                            <a:srgbClr val="000000"/>
                          </a:solidFill>
                          <a:latin typeface="Times New Roman" pitchFamily="18" charset="0"/>
                          <a:ea typeface="华文中宋" pitchFamily="2" charset="-122"/>
                          <a:cs typeface="Times New Roman" pitchFamily="18" charset="0"/>
                        </a:rPr>
                        <a:t>1ml</a:t>
                      </a:r>
                      <a:r>
                        <a:rPr lang="zh-CN" altLang="en-US" sz="1800" b="0" i="0" u="none" strike="noStrike">
                          <a:solidFill>
                            <a:srgbClr val="000000"/>
                          </a:solidFill>
                          <a:latin typeface="Times New Roman" pitchFamily="18" charset="0"/>
                          <a:ea typeface="华文中宋" pitchFamily="2" charset="-122"/>
                          <a:cs typeface="Times New Roman" pitchFamily="18" charset="0"/>
                        </a:rPr>
                        <a:t>硝酸银滴定液（</a:t>
                      </a:r>
                      <a:r>
                        <a:rPr lang="en-US" altLang="zh-CN" sz="1800" b="0" i="0" u="none" strike="noStrike">
                          <a:solidFill>
                            <a:srgbClr val="000000"/>
                          </a:solidFill>
                          <a:latin typeface="Times New Roman" pitchFamily="18" charset="0"/>
                          <a:ea typeface="华文中宋" pitchFamily="2" charset="-122"/>
                          <a:cs typeface="Times New Roman" pitchFamily="18" charset="0"/>
                        </a:rPr>
                        <a:t>0.1mol/L</a:t>
                      </a:r>
                      <a:r>
                        <a:rPr lang="zh-CN" altLang="en-US" sz="1800" b="0" i="0" u="none" strike="noStrike">
                          <a:solidFill>
                            <a:srgbClr val="000000"/>
                          </a:solidFill>
                          <a:latin typeface="Times New Roman" pitchFamily="18" charset="0"/>
                          <a:ea typeface="华文中宋" pitchFamily="2" charset="-122"/>
                          <a:cs typeface="Times New Roman" pitchFamily="18" charset="0"/>
                        </a:rPr>
                        <a:t>）相当于</a:t>
                      </a:r>
                      <a:r>
                        <a:rPr lang="en-US" altLang="zh-CN" sz="1800" b="0" i="0" u="none" strike="noStrike">
                          <a:solidFill>
                            <a:srgbClr val="000000"/>
                          </a:solidFill>
                          <a:latin typeface="Times New Roman" pitchFamily="18" charset="0"/>
                          <a:ea typeface="华文中宋" pitchFamily="2" charset="-122"/>
                          <a:cs typeface="Times New Roman" pitchFamily="18" charset="0"/>
                        </a:rPr>
                        <a:t>5.844mg</a:t>
                      </a:r>
                      <a:r>
                        <a:rPr lang="zh-CN" altLang="en-US" sz="1800" b="0" i="0" u="none" strike="noStrike">
                          <a:solidFill>
                            <a:srgbClr val="000000"/>
                          </a:solidFill>
                          <a:latin typeface="Times New Roman" pitchFamily="18" charset="0"/>
                          <a:ea typeface="华文中宋" pitchFamily="2" charset="-122"/>
                          <a:cs typeface="Times New Roman" pitchFamily="18" charset="0"/>
                        </a:rPr>
                        <a:t>的</a:t>
                      </a:r>
                      <a:r>
                        <a:rPr lang="en-US" altLang="zh-CN" sz="1800" b="0" i="0" u="none" strike="noStrike">
                          <a:solidFill>
                            <a:srgbClr val="000000"/>
                          </a:solidFill>
                          <a:latin typeface="Times New Roman" pitchFamily="18" charset="0"/>
                          <a:ea typeface="华文中宋" pitchFamily="2" charset="-122"/>
                          <a:cs typeface="Times New Roman" pitchFamily="18" charset="0"/>
                        </a:rPr>
                        <a:t>NaCl</a:t>
                      </a:r>
                      <a:r>
                        <a:rPr lang="zh-CN" altLang="en-US" sz="1800" b="0" i="0" u="none" strike="noStrike">
                          <a:solidFill>
                            <a:srgbClr val="000000"/>
                          </a:solidFill>
                          <a:latin typeface="Times New Roman" pitchFamily="18" charset="0"/>
                          <a:ea typeface="华文中宋" pitchFamily="2" charset="-122"/>
                          <a:cs typeface="Times New Roman" pitchFamily="18" charset="0"/>
                        </a:rPr>
                        <a:t>，含氯化物以</a:t>
                      </a:r>
                      <a:r>
                        <a:rPr lang="en-US" altLang="zh-CN" sz="1800" b="0" i="0" u="none" strike="noStrike">
                          <a:solidFill>
                            <a:srgbClr val="000000"/>
                          </a:solidFill>
                          <a:latin typeface="Times New Roman" pitchFamily="18" charset="0"/>
                          <a:ea typeface="华文中宋" pitchFamily="2" charset="-122"/>
                          <a:cs typeface="Times New Roman" pitchFamily="18" charset="0"/>
                        </a:rPr>
                        <a:t>NaCl</a:t>
                      </a:r>
                      <a:r>
                        <a:rPr lang="zh-CN" altLang="en-US" sz="1800" b="0" i="0" u="none" strike="noStrike">
                          <a:solidFill>
                            <a:srgbClr val="000000"/>
                          </a:solidFill>
                          <a:latin typeface="Times New Roman" pitchFamily="18" charset="0"/>
                          <a:ea typeface="华文中宋" pitchFamily="2" charset="-122"/>
                          <a:cs typeface="Times New Roman" pitchFamily="18" charset="0"/>
                        </a:rPr>
                        <a:t>计，不得过</a:t>
                      </a:r>
                      <a:r>
                        <a:rPr lang="en-US" altLang="zh-CN" sz="1800" b="0" i="0" u="none" strike="noStrike">
                          <a:solidFill>
                            <a:srgbClr val="000000"/>
                          </a:solidFill>
                          <a:latin typeface="Times New Roman" pitchFamily="18" charset="0"/>
                          <a:ea typeface="华文中宋" pitchFamily="2" charset="-122"/>
                          <a:cs typeface="Times New Roman" pitchFamily="18" charset="0"/>
                        </a:rPr>
                        <a:t>1.5</a:t>
                      </a:r>
                      <a:r>
                        <a:rPr lang="zh-CN" altLang="en-US" sz="1800" b="0" i="0" u="none" strike="noStrike">
                          <a:solidFill>
                            <a:srgbClr val="000000"/>
                          </a:solidFill>
                          <a:latin typeface="Times New Roman" pitchFamily="18" charset="0"/>
                          <a:ea typeface="华文中宋" pitchFamily="2" charset="-122"/>
                          <a:cs typeface="Times New Roman" pitchFamily="18" charset="0"/>
                        </a:rPr>
                        <a:t>％。 </a:t>
                      </a:r>
                    </a:p>
                  </a:txBody>
                  <a:tcPr marL="9525" marR="9525" marT="9525" marB="0" anchor="ctr"/>
                </a:tc>
                <a:tc hMerge="1">
                  <a:txBody>
                    <a:bodyPr/>
                    <a:lstStyle/>
                    <a:p>
                      <a:endParaRPr lang="zh-CN" altLang="en-US"/>
                    </a:p>
                  </a:txBody>
                  <a:tcPr/>
                </a:tc>
                <a:tc>
                  <a:txBody>
                    <a:bodyPr/>
                    <a:lstStyle/>
                    <a:p>
                      <a:pPr algn="l" fontAlgn="ctr"/>
                      <a:r>
                        <a:rPr lang="zh-CN" altLang="en-US" sz="1800" b="0" i="0" u="none" strike="noStrike">
                          <a:solidFill>
                            <a:srgbClr val="000000"/>
                          </a:solidFill>
                          <a:latin typeface="Times New Roman" pitchFamily="18" charset="0"/>
                          <a:ea typeface="华文中宋" pitchFamily="2" charset="-122"/>
                          <a:cs typeface="Times New Roman" pitchFamily="18" charset="0"/>
                        </a:rPr>
                        <a:t> 取本品约</a:t>
                      </a:r>
                      <a:r>
                        <a:rPr lang="en-US" altLang="zh-CN" sz="1800" b="0" i="0" u="none" strike="noStrike">
                          <a:solidFill>
                            <a:srgbClr val="000000"/>
                          </a:solidFill>
                          <a:latin typeface="Times New Roman" pitchFamily="18" charset="0"/>
                          <a:ea typeface="华文中宋" pitchFamily="2" charset="-122"/>
                          <a:cs typeface="Times New Roman" pitchFamily="18" charset="0"/>
                        </a:rPr>
                        <a:t>0.1g</a:t>
                      </a:r>
                      <a:r>
                        <a:rPr lang="zh-CN" altLang="en-US" sz="1800" b="0" i="0" u="none" strike="noStrike">
                          <a:solidFill>
                            <a:srgbClr val="000000"/>
                          </a:solidFill>
                          <a:latin typeface="Times New Roman" pitchFamily="18" charset="0"/>
                          <a:ea typeface="华文中宋" pitchFamily="2" charset="-122"/>
                          <a:cs typeface="Times New Roman" pitchFamily="18" charset="0"/>
                        </a:rPr>
                        <a:t>，精密称定，加水</a:t>
                      </a:r>
                      <a:r>
                        <a:rPr lang="en-US" altLang="zh-CN" sz="1800" b="0" i="0" u="none" strike="noStrike">
                          <a:solidFill>
                            <a:srgbClr val="000000"/>
                          </a:solidFill>
                          <a:latin typeface="Times New Roman" pitchFamily="18" charset="0"/>
                          <a:ea typeface="华文中宋" pitchFamily="2" charset="-122"/>
                          <a:cs typeface="Times New Roman" pitchFamily="18" charset="0"/>
                        </a:rPr>
                        <a:t>50ml</a:t>
                      </a:r>
                      <a:r>
                        <a:rPr lang="zh-CN" altLang="en-US" sz="1800" b="0" i="0" u="none" strike="noStrike">
                          <a:solidFill>
                            <a:srgbClr val="000000"/>
                          </a:solidFill>
                          <a:latin typeface="Times New Roman" pitchFamily="18" charset="0"/>
                          <a:ea typeface="华文中宋" pitchFamily="2" charset="-122"/>
                          <a:cs typeface="Times New Roman" pitchFamily="18" charset="0"/>
                        </a:rPr>
                        <a:t>，乙醇</a:t>
                      </a:r>
                      <a:r>
                        <a:rPr lang="en-US" altLang="zh-CN" sz="1800" b="0" i="0" u="none" strike="noStrike">
                          <a:solidFill>
                            <a:srgbClr val="000000"/>
                          </a:solidFill>
                          <a:latin typeface="Times New Roman" pitchFamily="18" charset="0"/>
                          <a:ea typeface="华文中宋" pitchFamily="2" charset="-122"/>
                          <a:cs typeface="Times New Roman" pitchFamily="18" charset="0"/>
                        </a:rPr>
                        <a:t>50ml</a:t>
                      </a:r>
                      <a:r>
                        <a:rPr lang="zh-CN" altLang="en-US" sz="1800" b="0" i="0" u="none" strike="noStrike">
                          <a:solidFill>
                            <a:srgbClr val="000000"/>
                          </a:solidFill>
                          <a:latin typeface="Times New Roman" pitchFamily="18" charset="0"/>
                          <a:ea typeface="华文中宋" pitchFamily="2" charset="-122"/>
                          <a:cs typeface="Times New Roman" pitchFamily="18" charset="0"/>
                        </a:rPr>
                        <a:t>，搅拌，用硫酸调节</a:t>
                      </a:r>
                      <a:r>
                        <a:rPr lang="en-US" altLang="zh-CN" sz="1800" b="0" i="0" u="none" strike="noStrike">
                          <a:solidFill>
                            <a:srgbClr val="000000"/>
                          </a:solidFill>
                          <a:latin typeface="Times New Roman" pitchFamily="18" charset="0"/>
                          <a:ea typeface="华文中宋" pitchFamily="2" charset="-122"/>
                          <a:cs typeface="Times New Roman" pitchFamily="18" charset="0"/>
                        </a:rPr>
                        <a:t>PH</a:t>
                      </a:r>
                      <a:r>
                        <a:rPr lang="zh-CN" altLang="en-US" sz="1800" b="0" i="0" u="none" strike="noStrike">
                          <a:solidFill>
                            <a:srgbClr val="000000"/>
                          </a:solidFill>
                          <a:latin typeface="Times New Roman" pitchFamily="18" charset="0"/>
                          <a:ea typeface="华文中宋" pitchFamily="2" charset="-122"/>
                          <a:cs typeface="Times New Roman" pitchFamily="18" charset="0"/>
                        </a:rPr>
                        <a:t>值为</a:t>
                      </a:r>
                      <a:r>
                        <a:rPr lang="en-US" altLang="zh-CN" sz="1800" b="0" i="0" u="none" strike="noStrike">
                          <a:solidFill>
                            <a:srgbClr val="000000"/>
                          </a:solidFill>
                          <a:latin typeface="Times New Roman" pitchFamily="18" charset="0"/>
                          <a:ea typeface="华文中宋" pitchFamily="2" charset="-122"/>
                          <a:cs typeface="Times New Roman" pitchFamily="18" charset="0"/>
                        </a:rPr>
                        <a:t>0</a:t>
                      </a:r>
                      <a:r>
                        <a:rPr lang="zh-CN" altLang="en-US" sz="1800" b="0" i="0" u="none" strike="noStrike">
                          <a:solidFill>
                            <a:srgbClr val="000000"/>
                          </a:solidFill>
                          <a:latin typeface="Times New Roman" pitchFamily="18" charset="0"/>
                          <a:ea typeface="华文中宋" pitchFamily="2" charset="-122"/>
                          <a:cs typeface="Times New Roman" pitchFamily="18" charset="0"/>
                        </a:rPr>
                        <a:t>～</a:t>
                      </a:r>
                      <a:r>
                        <a:rPr lang="en-US" altLang="zh-CN" sz="1800" b="0" i="0" u="none" strike="noStrike">
                          <a:solidFill>
                            <a:srgbClr val="000000"/>
                          </a:solidFill>
                          <a:latin typeface="Times New Roman" pitchFamily="18" charset="0"/>
                          <a:ea typeface="华文中宋" pitchFamily="2" charset="-122"/>
                          <a:cs typeface="Times New Roman" pitchFamily="18" charset="0"/>
                        </a:rPr>
                        <a:t>1</a:t>
                      </a:r>
                      <a:r>
                        <a:rPr lang="zh-CN" altLang="en-US" sz="1800" b="0" i="0" u="none" strike="noStrike">
                          <a:solidFill>
                            <a:srgbClr val="000000"/>
                          </a:solidFill>
                          <a:latin typeface="Times New Roman" pitchFamily="18" charset="0"/>
                          <a:ea typeface="华文中宋" pitchFamily="2" charset="-122"/>
                          <a:cs typeface="Times New Roman" pitchFamily="18" charset="0"/>
                        </a:rPr>
                        <a:t>，照电位滴定法（</a:t>
                      </a:r>
                      <a:r>
                        <a:rPr lang="zh-CN" altLang="en-US" sz="1800" b="0" i="0" u="none" strike="noStrike" smtClean="0">
                          <a:solidFill>
                            <a:srgbClr val="000000"/>
                          </a:solidFill>
                          <a:latin typeface="Times New Roman" pitchFamily="18" charset="0"/>
                          <a:ea typeface="华文中宋" pitchFamily="2" charset="-122"/>
                          <a:cs typeface="Times New Roman" pitchFamily="18" charset="0"/>
                        </a:rPr>
                        <a:t>附录</a:t>
                      </a:r>
                      <a:r>
                        <a:rPr lang="en-US" altLang="zh-CN" sz="1800" b="0" i="0" u="none" strike="noStrike" smtClean="0">
                          <a:solidFill>
                            <a:srgbClr val="000000"/>
                          </a:solidFill>
                          <a:latin typeface="Times New Roman" pitchFamily="18" charset="0"/>
                          <a:ea typeface="华文中宋" pitchFamily="2" charset="-122"/>
                          <a:cs typeface="Times New Roman" pitchFamily="18" charset="0"/>
                        </a:rPr>
                        <a:t>0701</a:t>
                      </a:r>
                      <a:r>
                        <a:rPr lang="zh-CN" altLang="en-US" sz="1800" b="0" i="0" u="none" strike="noStrike" smtClean="0">
                          <a:solidFill>
                            <a:srgbClr val="000000"/>
                          </a:solidFill>
                          <a:latin typeface="Times New Roman" pitchFamily="18" charset="0"/>
                          <a:ea typeface="华文中宋" pitchFamily="2" charset="-122"/>
                          <a:cs typeface="Times New Roman" pitchFamily="18" charset="0"/>
                        </a:rPr>
                        <a:t>），</a:t>
                      </a:r>
                      <a:r>
                        <a:rPr lang="zh-CN" altLang="en-US" sz="1800" b="0" i="0" u="none" strike="noStrike">
                          <a:solidFill>
                            <a:srgbClr val="000000"/>
                          </a:solidFill>
                          <a:latin typeface="Times New Roman" pitchFamily="18" charset="0"/>
                          <a:ea typeface="华文中宋" pitchFamily="2" charset="-122"/>
                          <a:cs typeface="Times New Roman" pitchFamily="18" charset="0"/>
                        </a:rPr>
                        <a:t>用硝酸银滴定液（</a:t>
                      </a:r>
                      <a:r>
                        <a:rPr lang="en-US" altLang="zh-CN" sz="1800" b="0" i="0" u="none" strike="noStrike">
                          <a:solidFill>
                            <a:srgbClr val="000000"/>
                          </a:solidFill>
                          <a:latin typeface="Times New Roman" pitchFamily="18" charset="0"/>
                          <a:ea typeface="华文中宋" pitchFamily="2" charset="-122"/>
                          <a:cs typeface="Times New Roman" pitchFamily="18" charset="0"/>
                        </a:rPr>
                        <a:t>0.1mol/L</a:t>
                      </a:r>
                      <a:r>
                        <a:rPr lang="zh-CN" altLang="en-US" sz="1800" b="0" i="0" u="none" strike="noStrike">
                          <a:solidFill>
                            <a:srgbClr val="000000"/>
                          </a:solidFill>
                          <a:latin typeface="Times New Roman" pitchFamily="18" charset="0"/>
                          <a:ea typeface="华文中宋" pitchFamily="2" charset="-122"/>
                          <a:cs typeface="Times New Roman" pitchFamily="18" charset="0"/>
                        </a:rPr>
                        <a:t>）滴定，每</a:t>
                      </a:r>
                      <a:r>
                        <a:rPr lang="en-US" altLang="zh-CN" sz="1800" b="0" i="0" u="none" strike="noStrike">
                          <a:solidFill>
                            <a:srgbClr val="000000"/>
                          </a:solidFill>
                          <a:latin typeface="Times New Roman" pitchFamily="18" charset="0"/>
                          <a:ea typeface="华文中宋" pitchFamily="2" charset="-122"/>
                          <a:cs typeface="Times New Roman" pitchFamily="18" charset="0"/>
                        </a:rPr>
                        <a:t>1ml</a:t>
                      </a:r>
                      <a:r>
                        <a:rPr lang="zh-CN" altLang="en-US" sz="1800" b="0" i="0" u="none" strike="noStrike">
                          <a:solidFill>
                            <a:srgbClr val="000000"/>
                          </a:solidFill>
                          <a:latin typeface="Times New Roman" pitchFamily="18" charset="0"/>
                          <a:ea typeface="华文中宋" pitchFamily="2" charset="-122"/>
                          <a:cs typeface="Times New Roman" pitchFamily="18" charset="0"/>
                        </a:rPr>
                        <a:t>硝酸银滴定液（</a:t>
                      </a:r>
                      <a:r>
                        <a:rPr lang="en-US" altLang="zh-CN" sz="1800" b="0" i="0" u="none" strike="noStrike">
                          <a:solidFill>
                            <a:srgbClr val="000000"/>
                          </a:solidFill>
                          <a:latin typeface="Times New Roman" pitchFamily="18" charset="0"/>
                          <a:ea typeface="华文中宋" pitchFamily="2" charset="-122"/>
                          <a:cs typeface="Times New Roman" pitchFamily="18" charset="0"/>
                        </a:rPr>
                        <a:t>0.1mol/L</a:t>
                      </a:r>
                      <a:r>
                        <a:rPr lang="zh-CN" altLang="en-US" sz="1800" b="0" i="0" u="none" strike="noStrike">
                          <a:solidFill>
                            <a:srgbClr val="000000"/>
                          </a:solidFill>
                          <a:latin typeface="Times New Roman" pitchFamily="18" charset="0"/>
                          <a:ea typeface="华文中宋" pitchFamily="2" charset="-122"/>
                          <a:cs typeface="Times New Roman" pitchFamily="18" charset="0"/>
                        </a:rPr>
                        <a:t>）相当于</a:t>
                      </a:r>
                      <a:r>
                        <a:rPr lang="en-US" altLang="zh-CN" sz="1800" b="0" i="0" u="none" strike="noStrike">
                          <a:solidFill>
                            <a:srgbClr val="000000"/>
                          </a:solidFill>
                          <a:latin typeface="Times New Roman" pitchFamily="18" charset="0"/>
                          <a:ea typeface="华文中宋" pitchFamily="2" charset="-122"/>
                          <a:cs typeface="Times New Roman" pitchFamily="18" charset="0"/>
                        </a:rPr>
                        <a:t>5.844mgNaCl</a:t>
                      </a:r>
                      <a:r>
                        <a:rPr lang="zh-CN" altLang="en-US" sz="1800" b="0" i="0" u="none" strike="noStrike">
                          <a:solidFill>
                            <a:srgbClr val="000000"/>
                          </a:solidFill>
                          <a:latin typeface="Times New Roman" pitchFamily="18" charset="0"/>
                          <a:ea typeface="华文中宋" pitchFamily="2" charset="-122"/>
                          <a:cs typeface="Times New Roman" pitchFamily="18" charset="0"/>
                        </a:rPr>
                        <a:t>，含氯化物以</a:t>
                      </a:r>
                      <a:r>
                        <a:rPr lang="en-US" altLang="zh-CN" sz="1800" b="0" i="0" u="none" strike="noStrike">
                          <a:solidFill>
                            <a:srgbClr val="000000"/>
                          </a:solidFill>
                          <a:latin typeface="Times New Roman" pitchFamily="18" charset="0"/>
                          <a:ea typeface="华文中宋" pitchFamily="2" charset="-122"/>
                          <a:cs typeface="Times New Roman" pitchFamily="18" charset="0"/>
                        </a:rPr>
                        <a:t>NaCl</a:t>
                      </a:r>
                      <a:r>
                        <a:rPr lang="zh-CN" altLang="en-US" sz="1800" b="0" i="0" u="none" strike="noStrike">
                          <a:solidFill>
                            <a:srgbClr val="000000"/>
                          </a:solidFill>
                          <a:latin typeface="Times New Roman" pitchFamily="18" charset="0"/>
                          <a:ea typeface="华文中宋" pitchFamily="2" charset="-122"/>
                          <a:cs typeface="Times New Roman" pitchFamily="18" charset="0"/>
                        </a:rPr>
                        <a:t>计，不得过</a:t>
                      </a:r>
                      <a:r>
                        <a:rPr lang="en-US" altLang="zh-CN" sz="1800" b="0" i="0" u="none" strike="noStrike">
                          <a:solidFill>
                            <a:srgbClr val="000000"/>
                          </a:solidFill>
                          <a:latin typeface="Times New Roman" pitchFamily="18" charset="0"/>
                          <a:ea typeface="华文中宋" pitchFamily="2" charset="-122"/>
                          <a:cs typeface="Times New Roman" pitchFamily="18" charset="0"/>
                        </a:rPr>
                        <a:t>1.0%</a:t>
                      </a:r>
                      <a:r>
                        <a:rPr lang="zh-CN" altLang="en-US" sz="1800" b="0" i="0" u="none" strike="noStrike">
                          <a:solidFill>
                            <a:srgbClr val="000000"/>
                          </a:solidFill>
                          <a:latin typeface="Times New Roman" pitchFamily="18" charset="0"/>
                          <a:ea typeface="华文中宋" pitchFamily="2" charset="-122"/>
                          <a:cs typeface="Times New Roman" pitchFamily="18" charset="0"/>
                        </a:rPr>
                        <a:t>。</a:t>
                      </a:r>
                    </a:p>
                  </a:txBody>
                  <a:tcPr marL="9525" marR="9525" marT="9525" marB="0" anchor="ctr"/>
                </a:tc>
              </a:tr>
              <a:tr h="556299">
                <a:tc vMerge="1">
                  <a:txBody>
                    <a:bodyPr/>
                    <a:lstStyle/>
                    <a:p>
                      <a:pPr algn="ctr"/>
                      <a:endParaRPr lang="zh-CN" altLang="en-US" sz="1800">
                        <a:latin typeface="华文中宋" pitchFamily="2" charset="-122"/>
                        <a:ea typeface="华文中宋" pitchFamily="2" charset="-122"/>
                      </a:endParaRPr>
                    </a:p>
                  </a:txBody>
                  <a:tcPr/>
                </a:tc>
                <a:tc>
                  <a:txBody>
                    <a:bodyPr/>
                    <a:lstStyle/>
                    <a:p>
                      <a:pPr algn="ctr" fontAlgn="ctr"/>
                      <a:r>
                        <a:rPr lang="zh-CN" altLang="en-US" sz="1600" b="0" i="0" u="none" strike="noStrike" smtClean="0">
                          <a:solidFill>
                            <a:srgbClr val="000000"/>
                          </a:solidFill>
                          <a:latin typeface="Times New Roman" pitchFamily="18" charset="0"/>
                          <a:ea typeface="华文中宋" pitchFamily="2" charset="-122"/>
                          <a:cs typeface="Times New Roman" pitchFamily="18" charset="0"/>
                        </a:rPr>
                        <a:t>有关物质</a:t>
                      </a:r>
                      <a:endParaRPr lang="zh-CN" sz="1600" b="0" i="0" u="none" strike="noStrike">
                        <a:solidFill>
                          <a:srgbClr val="000000"/>
                        </a:solidFill>
                        <a:latin typeface="Times New Roman" pitchFamily="18" charset="0"/>
                        <a:ea typeface="华文中宋" pitchFamily="2" charset="-122"/>
                        <a:cs typeface="Times New Roman" pitchFamily="18" charset="0"/>
                      </a:endParaRPr>
                    </a:p>
                  </a:txBody>
                  <a:tcPr marL="9525" marR="9525" marT="9525" marB="0" anchor="ctr"/>
                </a:tc>
                <a:tc gridSpan="2">
                  <a:txBody>
                    <a:bodyPr/>
                    <a:lstStyle/>
                    <a:p>
                      <a:pPr algn="ctr" fontAlgn="ctr"/>
                      <a:r>
                        <a:rPr lang="zh-CN" altLang="en-US" sz="1800" b="0" i="0" u="none" strike="noStrike" smtClean="0">
                          <a:solidFill>
                            <a:srgbClr val="000000"/>
                          </a:solidFill>
                          <a:latin typeface="Times New Roman" pitchFamily="18" charset="0"/>
                          <a:ea typeface="华文中宋" pitchFamily="2" charset="-122"/>
                          <a:cs typeface="Times New Roman" pitchFamily="18" charset="0"/>
                        </a:rPr>
                        <a:t>薄层色谱法</a:t>
                      </a:r>
                      <a:endParaRPr lang="zh-CN" sz="1800" b="0" i="0" u="none" strike="noStrike">
                        <a:solidFill>
                          <a:srgbClr val="000000"/>
                        </a:solidFill>
                        <a:latin typeface="Times New Roman" pitchFamily="18" charset="0"/>
                        <a:ea typeface="华文中宋" pitchFamily="2" charset="-122"/>
                        <a:cs typeface="Times New Roman" pitchFamily="18" charset="0"/>
                      </a:endParaRPr>
                    </a:p>
                  </a:txBody>
                  <a:tcPr marL="9525" marR="9525" marT="9525" marB="0" anchor="ctr"/>
                </a:tc>
                <a:tc hMerge="1">
                  <a:txBody>
                    <a:bodyPr/>
                    <a:lstStyle/>
                    <a:p>
                      <a:pPr algn="ctr" fontAlgn="ctr"/>
                      <a:endParaRPr lang="zh-CN" sz="1800" b="0" i="0" u="none" strike="noStrike">
                        <a:solidFill>
                          <a:srgbClr val="000000"/>
                        </a:solidFill>
                        <a:latin typeface="华文中宋" pitchFamily="2" charset="-122"/>
                        <a:ea typeface="华文中宋" pitchFamily="2" charset="-122"/>
                      </a:endParaRPr>
                    </a:p>
                  </a:txBody>
                  <a:tcPr marL="9525" marR="9525" marT="9525" marB="0" anchor="ctr"/>
                </a:tc>
                <a:tc>
                  <a:txBody>
                    <a:bodyPr/>
                    <a:lstStyle/>
                    <a:p>
                      <a:pPr algn="ctr" fontAlgn="ctr"/>
                      <a:r>
                        <a:rPr lang="en-US" altLang="zh-CN" sz="1800" b="0" i="0" u="none" strike="noStrike" smtClean="0">
                          <a:solidFill>
                            <a:srgbClr val="000000"/>
                          </a:solidFill>
                          <a:latin typeface="Times New Roman" pitchFamily="18" charset="0"/>
                          <a:ea typeface="华文中宋" pitchFamily="2" charset="-122"/>
                          <a:cs typeface="Times New Roman" pitchFamily="18" charset="0"/>
                        </a:rPr>
                        <a:t>HPLC</a:t>
                      </a:r>
                      <a:r>
                        <a:rPr lang="zh-CN" altLang="en-US" sz="1800" b="0" i="0" u="none" strike="noStrike" smtClean="0">
                          <a:solidFill>
                            <a:srgbClr val="000000"/>
                          </a:solidFill>
                          <a:latin typeface="Times New Roman" pitchFamily="18" charset="0"/>
                          <a:ea typeface="华文中宋" pitchFamily="2" charset="-122"/>
                          <a:cs typeface="Times New Roman" pitchFamily="18" charset="0"/>
                        </a:rPr>
                        <a:t>法</a:t>
                      </a:r>
                      <a:endParaRPr lang="en-US" altLang="zh-CN" sz="1800" b="0" i="0" u="none" strike="noStrike" smtClean="0">
                        <a:solidFill>
                          <a:srgbClr val="000000"/>
                        </a:solidFill>
                        <a:latin typeface="Times New Roman" pitchFamily="18" charset="0"/>
                        <a:ea typeface="华文中宋" pitchFamily="2" charset="-122"/>
                        <a:cs typeface="Times New Roman" pitchFamily="18" charset="0"/>
                      </a:endParaRPr>
                    </a:p>
                    <a:p>
                      <a:pPr algn="ctr" fontAlgn="ctr"/>
                      <a:r>
                        <a:rPr lang="zh-CN" altLang="en-US" sz="1800" b="0" i="0" u="none" strike="noStrike" smtClean="0">
                          <a:solidFill>
                            <a:srgbClr val="000000"/>
                          </a:solidFill>
                          <a:latin typeface="Times New Roman" pitchFamily="18" charset="0"/>
                          <a:ea typeface="华文中宋" pitchFamily="2" charset="-122"/>
                          <a:cs typeface="Times New Roman" pitchFamily="18" charset="0"/>
                          <a:hlinkClick r:id="rId2" action="ppaction://hlinkfile"/>
                        </a:rPr>
                        <a:t>环丙氨嗪有关物质</a:t>
                      </a:r>
                      <a:r>
                        <a:rPr lang="en-US" altLang="zh-CN" sz="1800" b="0" i="0" u="none" strike="noStrike" smtClean="0">
                          <a:solidFill>
                            <a:srgbClr val="000000"/>
                          </a:solidFill>
                          <a:latin typeface="Times New Roman" pitchFamily="18" charset="0"/>
                          <a:ea typeface="华文中宋" pitchFamily="2" charset="-122"/>
                          <a:cs typeface="Times New Roman" pitchFamily="18" charset="0"/>
                          <a:hlinkClick r:id="rId2" action="ppaction://hlinkfile"/>
                        </a:rPr>
                        <a:t>.docx</a:t>
                      </a:r>
                      <a:endParaRPr lang="en-US" altLang="zh-CN" sz="1800" b="0" i="0" u="none" strike="noStrike" smtClean="0">
                        <a:solidFill>
                          <a:srgbClr val="000000"/>
                        </a:solidFill>
                        <a:latin typeface="Times New Roman" pitchFamily="18" charset="0"/>
                        <a:ea typeface="华文中宋" pitchFamily="2" charset="-122"/>
                        <a:cs typeface="Times New Roman" pitchFamily="18" charset="0"/>
                      </a:endParaRPr>
                    </a:p>
                  </a:txBody>
                  <a:tcPr marL="9525" marR="9525" marT="9525" marB="0" anchor="ctr"/>
                </a:tc>
              </a:tr>
              <a:tr h="556299">
                <a:tc vMerge="1">
                  <a:txBody>
                    <a:bodyPr/>
                    <a:lstStyle/>
                    <a:p>
                      <a:pPr algn="ctr"/>
                      <a:endParaRPr lang="zh-CN" altLang="en-US" sz="1800">
                        <a:latin typeface="华文中宋" pitchFamily="2" charset="-122"/>
                        <a:ea typeface="华文中宋" pitchFamily="2" charset="-122"/>
                      </a:endParaRPr>
                    </a:p>
                  </a:txBody>
                  <a:tcPr/>
                </a:tc>
                <a:tc>
                  <a:txBody>
                    <a:bodyPr/>
                    <a:lstStyle/>
                    <a:p>
                      <a:pPr marL="0" algn="ctr" defTabSz="914400" rtl="0" eaLnBrk="1" fontAlgn="ctr" latinLnBrk="0" hangingPunct="1"/>
                      <a:r>
                        <a:rPr lang="zh-CN" altLang="en-US" sz="1600" b="0" i="0" u="none" strike="noStrike" kern="1200" smtClean="0">
                          <a:solidFill>
                            <a:srgbClr val="000000"/>
                          </a:solidFill>
                          <a:latin typeface="Times New Roman" pitchFamily="18" charset="0"/>
                          <a:ea typeface="华文中宋" pitchFamily="2" charset="-122"/>
                          <a:cs typeface="Times New Roman" pitchFamily="18" charset="0"/>
                        </a:rPr>
                        <a:t>炽灼残渣</a:t>
                      </a:r>
                    </a:p>
                  </a:txBody>
                  <a:tcPr marL="9525" marR="9525" marT="9525" marB="0" anchor="ctr"/>
                </a:tc>
                <a:tc gridSpan="2">
                  <a:txBody>
                    <a:bodyPr/>
                    <a:lstStyle/>
                    <a:p>
                      <a:pPr marL="0" algn="ctr" defTabSz="914400" rtl="0" eaLnBrk="1" fontAlgn="ctr" latinLnBrk="0" hangingPunct="1"/>
                      <a:r>
                        <a:rPr lang="zh-CN" altLang="en-US" sz="1800" b="0" i="0" u="none" strike="noStrike" kern="1200" smtClean="0">
                          <a:solidFill>
                            <a:srgbClr val="000000"/>
                          </a:solidFill>
                          <a:latin typeface="Times New Roman" pitchFamily="18" charset="0"/>
                          <a:ea typeface="华文中宋" pitchFamily="2" charset="-122"/>
                          <a:cs typeface="Times New Roman" pitchFamily="18" charset="0"/>
                        </a:rPr>
                        <a:t>无</a:t>
                      </a:r>
                    </a:p>
                  </a:txBody>
                  <a:tcPr marL="9525" marR="9525" marT="9525" marB="0" anchor="ctr"/>
                </a:tc>
                <a:tc hMerge="1">
                  <a:txBody>
                    <a:bodyPr/>
                    <a:lstStyle/>
                    <a:p>
                      <a:endParaRPr lang="zh-CN" altLang="en-US"/>
                    </a:p>
                  </a:txBody>
                  <a:tcPr/>
                </a:tc>
                <a:tc>
                  <a:txBody>
                    <a:bodyPr/>
                    <a:lstStyle/>
                    <a:p>
                      <a:pPr marL="0" algn="ctr" defTabSz="914400" rtl="0" eaLnBrk="1" fontAlgn="ctr" latinLnBrk="0" hangingPunct="1"/>
                      <a:r>
                        <a:rPr lang="zh-CN" altLang="en-US" sz="1800" b="0" i="0" u="none" strike="noStrike" kern="1200" smtClean="0">
                          <a:solidFill>
                            <a:srgbClr val="000000"/>
                          </a:solidFill>
                          <a:latin typeface="Times New Roman" pitchFamily="18" charset="0"/>
                          <a:ea typeface="华文中宋" pitchFamily="2" charset="-122"/>
                          <a:cs typeface="Times New Roman" pitchFamily="18" charset="0"/>
                        </a:rPr>
                        <a:t>取本品</a:t>
                      </a:r>
                      <a:r>
                        <a:rPr lang="en-US" altLang="zh-CN" sz="1800" b="0" i="0" u="none" strike="noStrike" kern="1200" smtClean="0">
                          <a:solidFill>
                            <a:srgbClr val="000000"/>
                          </a:solidFill>
                          <a:latin typeface="Times New Roman" pitchFamily="18" charset="0"/>
                          <a:ea typeface="华文中宋" pitchFamily="2" charset="-122"/>
                          <a:cs typeface="Times New Roman" pitchFamily="18" charset="0"/>
                        </a:rPr>
                        <a:t>1.0g</a:t>
                      </a:r>
                      <a:r>
                        <a:rPr lang="zh-CN" altLang="en-US" sz="1800" b="0" i="0" u="none" strike="noStrike" kern="1200" smtClean="0">
                          <a:solidFill>
                            <a:srgbClr val="000000"/>
                          </a:solidFill>
                          <a:latin typeface="Times New Roman" pitchFamily="18" charset="0"/>
                          <a:ea typeface="华文中宋" pitchFamily="2" charset="-122"/>
                          <a:cs typeface="Times New Roman" pitchFamily="18" charset="0"/>
                        </a:rPr>
                        <a:t>，依法检查，遗留残渣不得过</a:t>
                      </a:r>
                      <a:r>
                        <a:rPr lang="en-US" altLang="zh-CN" sz="1800" b="0" i="0" u="none" strike="noStrike" kern="1200" smtClean="0">
                          <a:solidFill>
                            <a:srgbClr val="000000"/>
                          </a:solidFill>
                          <a:latin typeface="Times New Roman" pitchFamily="18" charset="0"/>
                          <a:ea typeface="华文中宋" pitchFamily="2" charset="-122"/>
                          <a:cs typeface="Times New Roman" pitchFamily="18" charset="0"/>
                        </a:rPr>
                        <a:t>0.2%</a:t>
                      </a:r>
                      <a:r>
                        <a:rPr lang="zh-CN" altLang="en-US" sz="1800" b="0" i="0" u="none" strike="noStrike" kern="1200" smtClean="0">
                          <a:solidFill>
                            <a:srgbClr val="000000"/>
                          </a:solidFill>
                          <a:latin typeface="Times New Roman" pitchFamily="18" charset="0"/>
                          <a:ea typeface="华文中宋" pitchFamily="2" charset="-122"/>
                          <a:cs typeface="Times New Roman" pitchFamily="18" charset="0"/>
                        </a:rPr>
                        <a:t>（附录</a:t>
                      </a:r>
                      <a:r>
                        <a:rPr lang="en-US" altLang="zh-CN" sz="1800" b="0" i="0" u="none" strike="noStrike" kern="1200" smtClean="0">
                          <a:solidFill>
                            <a:srgbClr val="000000"/>
                          </a:solidFill>
                          <a:latin typeface="Times New Roman" pitchFamily="18" charset="0"/>
                          <a:ea typeface="华文中宋" pitchFamily="2" charset="-122"/>
                          <a:cs typeface="Times New Roman" pitchFamily="18" charset="0"/>
                        </a:rPr>
                        <a:t>80</a:t>
                      </a:r>
                      <a:r>
                        <a:rPr lang="zh-CN" altLang="en-US" sz="1800" b="0" i="0" u="none" strike="noStrike" kern="1200" smtClean="0">
                          <a:solidFill>
                            <a:srgbClr val="000000"/>
                          </a:solidFill>
                          <a:latin typeface="Times New Roman" pitchFamily="18" charset="0"/>
                          <a:ea typeface="华文中宋" pitchFamily="2" charset="-122"/>
                          <a:cs typeface="Times New Roman" pitchFamily="18" charset="0"/>
                        </a:rPr>
                        <a:t>页）</a:t>
                      </a:r>
                    </a:p>
                  </a:txBody>
                  <a:tcPr marL="9525" marR="9525" marT="9525" marB="0" anchor="ct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pPr algn="l"/>
            <a:r>
              <a:rPr lang="zh-CN" altLang="en-US" sz="2700" smtClean="0">
                <a:latin typeface="华文中宋" pitchFamily="2" charset="-122"/>
                <a:ea typeface="华文中宋" pitchFamily="2" charset="-122"/>
              </a:rPr>
              <a:t>例：环丙氨嗪</a:t>
            </a:r>
            <a:r>
              <a:rPr lang="zh-CN" altLang="en-US" smtClean="0">
                <a:latin typeface="华文中宋" pitchFamily="2" charset="-122"/>
                <a:ea typeface="华文中宋" pitchFamily="2" charset="-122"/>
              </a:rPr>
              <a:t/>
            </a:r>
            <a:br>
              <a:rPr lang="zh-CN" altLang="en-US" smtClean="0">
                <a:latin typeface="华文中宋" pitchFamily="2" charset="-122"/>
                <a:ea typeface="华文中宋" pitchFamily="2" charset="-122"/>
              </a:rPr>
            </a:br>
            <a:endParaRPr lang="zh-CN" altLang="en-US"/>
          </a:p>
        </p:txBody>
      </p:sp>
      <p:graphicFrame>
        <p:nvGraphicFramePr>
          <p:cNvPr id="4" name="内容占位符 3"/>
          <p:cNvGraphicFramePr>
            <a:graphicFrameLocks noGrp="1"/>
          </p:cNvGraphicFramePr>
          <p:nvPr>
            <p:ph idx="1"/>
          </p:nvPr>
        </p:nvGraphicFramePr>
        <p:xfrm>
          <a:off x="457200" y="714357"/>
          <a:ext cx="8258204" cy="5869735"/>
        </p:xfrm>
        <a:graphic>
          <a:graphicData uri="http://schemas.openxmlformats.org/drawingml/2006/table">
            <a:tbl>
              <a:tblPr firstRow="1" bandRow="1">
                <a:tableStyleId>{5C22544A-7EE6-4342-B048-85BDC9FD1C3A}</a:tableStyleId>
              </a:tblPr>
              <a:tblGrid>
                <a:gridCol w="974905"/>
                <a:gridCol w="1648785"/>
                <a:gridCol w="2437334"/>
                <a:gridCol w="3197180"/>
              </a:tblGrid>
              <a:tr h="671770">
                <a:tc>
                  <a:txBody>
                    <a:bodyPr/>
                    <a:lstStyle/>
                    <a:p>
                      <a:pPr algn="ctr">
                        <a:lnSpc>
                          <a:spcPct val="150000"/>
                        </a:lnSpc>
                        <a:spcAft>
                          <a:spcPts val="0"/>
                        </a:spcAft>
                      </a:pPr>
                      <a:r>
                        <a:rPr lang="zh-CN" altLang="en-US" sz="1600" kern="100" dirty="0" smtClean="0">
                          <a:latin typeface="华文中宋" pitchFamily="2" charset="-122"/>
                          <a:ea typeface="华文中宋" pitchFamily="2" charset="-122"/>
                          <a:cs typeface="Times New Roman"/>
                        </a:rPr>
                        <a:t>含量测定</a:t>
                      </a:r>
                      <a:endParaRPr lang="en-US" sz="1600" kern="100" dirty="0">
                        <a:latin typeface="华文中宋" pitchFamily="2" charset="-122"/>
                        <a:ea typeface="华文中宋" pitchFamily="2" charset="-122"/>
                        <a:cs typeface="Times New Roman"/>
                      </a:endParaRPr>
                    </a:p>
                  </a:txBody>
                  <a:tcPr marL="68580" marR="68580" marT="0" marB="0" anchor="ctr"/>
                </a:tc>
                <a:tc>
                  <a:txBody>
                    <a:bodyPr/>
                    <a:lstStyle/>
                    <a:p>
                      <a:pPr algn="ctr">
                        <a:lnSpc>
                          <a:spcPct val="150000"/>
                        </a:lnSpc>
                        <a:spcAft>
                          <a:spcPts val="0"/>
                        </a:spcAft>
                      </a:pPr>
                      <a:r>
                        <a:rPr lang="zh-CN" sz="1600" kern="100" smtClean="0">
                          <a:latin typeface="华文中宋" pitchFamily="2" charset="-122"/>
                          <a:ea typeface="华文中宋" pitchFamily="2" charset="-122"/>
                          <a:cs typeface="Times New Roman"/>
                        </a:rPr>
                        <a:t>《兽药国家标准》标准</a:t>
                      </a:r>
                      <a:r>
                        <a:rPr lang="en-US" sz="1600" kern="100">
                          <a:latin typeface="华文中宋" pitchFamily="2" charset="-122"/>
                          <a:ea typeface="华文中宋" pitchFamily="2" charset="-122"/>
                          <a:cs typeface="Times New Roman"/>
                        </a:rPr>
                        <a:t>I</a:t>
                      </a:r>
                      <a:endParaRPr lang="zh-CN" sz="1600" kern="100">
                        <a:latin typeface="华文中宋" pitchFamily="2" charset="-122"/>
                        <a:ea typeface="华文中宋" pitchFamily="2" charset="-122"/>
                        <a:cs typeface="Times New Roman"/>
                      </a:endParaRPr>
                    </a:p>
                  </a:txBody>
                  <a:tcPr marL="68580" marR="68580" marT="0" marB="0" anchor="ctr"/>
                </a:tc>
                <a:tc>
                  <a:txBody>
                    <a:bodyPr/>
                    <a:lstStyle/>
                    <a:p>
                      <a:pPr algn="ctr">
                        <a:lnSpc>
                          <a:spcPct val="150000"/>
                        </a:lnSpc>
                        <a:spcAft>
                          <a:spcPts val="0"/>
                        </a:spcAft>
                      </a:pPr>
                      <a:r>
                        <a:rPr lang="zh-CN" sz="1600" kern="100" smtClean="0">
                          <a:latin typeface="华文中宋" pitchFamily="2" charset="-122"/>
                          <a:ea typeface="华文中宋" pitchFamily="2" charset="-122"/>
                          <a:cs typeface="Times New Roman"/>
                        </a:rPr>
                        <a:t>《兽药国家标准》</a:t>
                      </a:r>
                      <a:endParaRPr lang="en-US" altLang="zh-CN" sz="1600" kern="100" smtClean="0">
                        <a:latin typeface="华文中宋" pitchFamily="2" charset="-122"/>
                        <a:ea typeface="华文中宋" pitchFamily="2" charset="-122"/>
                        <a:cs typeface="Times New Roman"/>
                      </a:endParaRPr>
                    </a:p>
                    <a:p>
                      <a:pPr algn="ctr">
                        <a:lnSpc>
                          <a:spcPct val="150000"/>
                        </a:lnSpc>
                        <a:spcAft>
                          <a:spcPts val="0"/>
                        </a:spcAft>
                      </a:pPr>
                      <a:r>
                        <a:rPr lang="zh-CN" sz="1600" kern="100" smtClean="0">
                          <a:latin typeface="华文中宋" pitchFamily="2" charset="-122"/>
                          <a:ea typeface="华文中宋" pitchFamily="2" charset="-122"/>
                          <a:cs typeface="Times New Roman"/>
                        </a:rPr>
                        <a:t>标准</a:t>
                      </a:r>
                      <a:r>
                        <a:rPr lang="en-US" sz="1600" kern="100">
                          <a:latin typeface="华文中宋" pitchFamily="2" charset="-122"/>
                          <a:ea typeface="华文中宋" pitchFamily="2" charset="-122"/>
                          <a:cs typeface="Times New Roman"/>
                        </a:rPr>
                        <a:t>II</a:t>
                      </a:r>
                      <a:endParaRPr lang="zh-CN" sz="1600" kern="100">
                        <a:latin typeface="华文中宋" pitchFamily="2" charset="-122"/>
                        <a:ea typeface="华文中宋" pitchFamily="2" charset="-122"/>
                        <a:cs typeface="Times New Roman"/>
                      </a:endParaRPr>
                    </a:p>
                  </a:txBody>
                  <a:tcPr marL="68580" marR="68580" marT="0" marB="0" anchor="ctr"/>
                </a:tc>
                <a:tc>
                  <a:txBody>
                    <a:bodyPr/>
                    <a:lstStyle/>
                    <a:p>
                      <a:pPr algn="ctr">
                        <a:lnSpc>
                          <a:spcPct val="150000"/>
                        </a:lnSpc>
                        <a:spcAft>
                          <a:spcPts val="0"/>
                        </a:spcAft>
                      </a:pPr>
                      <a:r>
                        <a:rPr lang="zh-CN" altLang="en-US" sz="1600" kern="100" smtClean="0">
                          <a:latin typeface="华文中宋" pitchFamily="2" charset="-122"/>
                          <a:ea typeface="华文中宋" pitchFamily="2" charset="-122"/>
                          <a:cs typeface="Times New Roman"/>
                        </a:rPr>
                        <a:t>修 订 草 案</a:t>
                      </a:r>
                      <a:endParaRPr lang="zh-CN" sz="1600" kern="100">
                        <a:latin typeface="华文中宋" pitchFamily="2" charset="-122"/>
                        <a:ea typeface="华文中宋" pitchFamily="2" charset="-122"/>
                        <a:cs typeface="Times New Roman"/>
                      </a:endParaRPr>
                    </a:p>
                  </a:txBody>
                  <a:tcPr marL="68580" marR="68580" marT="0" marB="0" anchor="ctr"/>
                </a:tc>
              </a:tr>
              <a:tr h="1960465">
                <a:tc>
                  <a:txBody>
                    <a:bodyPr/>
                    <a:lstStyle/>
                    <a:p>
                      <a:pPr algn="ctr">
                        <a:lnSpc>
                          <a:spcPct val="150000"/>
                        </a:lnSpc>
                        <a:spcAft>
                          <a:spcPts val="0"/>
                        </a:spcAft>
                      </a:pPr>
                      <a:r>
                        <a:rPr lang="zh-CN" sz="1800" kern="100">
                          <a:latin typeface="华文中宋" pitchFamily="2" charset="-122"/>
                          <a:ea typeface="华文中宋" pitchFamily="2" charset="-122"/>
                          <a:cs typeface="Times New Roman"/>
                        </a:rPr>
                        <a:t>流动相</a:t>
                      </a:r>
                    </a:p>
                  </a:txBody>
                  <a:tcPr marL="68580" marR="68580" marT="0" marB="0" anchor="ctr"/>
                </a:tc>
                <a:tc>
                  <a:txBody>
                    <a:bodyPr/>
                    <a:lstStyle/>
                    <a:p>
                      <a:pPr algn="l">
                        <a:lnSpc>
                          <a:spcPct val="150000"/>
                        </a:lnSpc>
                        <a:spcAft>
                          <a:spcPts val="0"/>
                        </a:spcAft>
                      </a:pPr>
                      <a:r>
                        <a:rPr lang="en-US" sz="1800" kern="100">
                          <a:latin typeface="华文中宋" pitchFamily="2" charset="-122"/>
                          <a:ea typeface="华文中宋" pitchFamily="2" charset="-122"/>
                          <a:cs typeface="Times New Roman"/>
                        </a:rPr>
                        <a:t>0.005mol/L PIC-B-5</a:t>
                      </a:r>
                      <a:r>
                        <a:rPr lang="zh-CN" sz="1800" kern="100">
                          <a:latin typeface="华文中宋" pitchFamily="2" charset="-122"/>
                          <a:ea typeface="华文中宋" pitchFamily="2" charset="-122"/>
                          <a:cs typeface="Times New Roman"/>
                        </a:rPr>
                        <a:t>（戊烷磺酸钠）溶液</a:t>
                      </a:r>
                      <a:r>
                        <a:rPr lang="en-US" sz="1800" kern="100">
                          <a:latin typeface="华文中宋" pitchFamily="2" charset="-122"/>
                          <a:ea typeface="华文中宋" pitchFamily="2" charset="-122"/>
                          <a:cs typeface="Times New Roman"/>
                        </a:rPr>
                        <a:t>-</a:t>
                      </a:r>
                      <a:r>
                        <a:rPr lang="zh-CN" sz="1800" kern="100">
                          <a:latin typeface="华文中宋" pitchFamily="2" charset="-122"/>
                          <a:ea typeface="华文中宋" pitchFamily="2" charset="-122"/>
                          <a:cs typeface="Times New Roman"/>
                        </a:rPr>
                        <a:t>水</a:t>
                      </a:r>
                      <a:r>
                        <a:rPr lang="en-US" sz="1800" kern="100">
                          <a:latin typeface="华文中宋" pitchFamily="2" charset="-122"/>
                          <a:ea typeface="华文中宋" pitchFamily="2" charset="-122"/>
                          <a:cs typeface="Times New Roman"/>
                        </a:rPr>
                        <a:t>-</a:t>
                      </a:r>
                      <a:r>
                        <a:rPr lang="zh-CN" sz="1800" kern="100" smtClean="0">
                          <a:latin typeface="华文中宋" pitchFamily="2" charset="-122"/>
                          <a:ea typeface="华文中宋" pitchFamily="2" charset="-122"/>
                          <a:cs typeface="Times New Roman"/>
                        </a:rPr>
                        <a:t>乙腈</a:t>
                      </a:r>
                      <a:endParaRPr lang="en-US" altLang="zh-CN" sz="1800" kern="100" smtClean="0">
                        <a:latin typeface="华文中宋" pitchFamily="2" charset="-122"/>
                        <a:ea typeface="华文中宋" pitchFamily="2" charset="-122"/>
                        <a:cs typeface="Times New Roman"/>
                      </a:endParaRPr>
                    </a:p>
                    <a:p>
                      <a:pPr algn="l">
                        <a:lnSpc>
                          <a:spcPct val="150000"/>
                        </a:lnSpc>
                        <a:spcAft>
                          <a:spcPts val="0"/>
                        </a:spcAft>
                      </a:pPr>
                      <a:r>
                        <a:rPr lang="zh-CN" sz="1800" kern="100" smtClean="0">
                          <a:latin typeface="华文中宋" pitchFamily="2" charset="-122"/>
                          <a:ea typeface="华文中宋" pitchFamily="2" charset="-122"/>
                          <a:cs typeface="Times New Roman"/>
                        </a:rPr>
                        <a:t>（</a:t>
                      </a:r>
                      <a:r>
                        <a:rPr lang="en-US" sz="1800" kern="100">
                          <a:latin typeface="华文中宋" pitchFamily="2" charset="-122"/>
                          <a:ea typeface="华文中宋" pitchFamily="2" charset="-122"/>
                          <a:cs typeface="Times New Roman"/>
                        </a:rPr>
                        <a:t>2</a:t>
                      </a:r>
                      <a:r>
                        <a:rPr lang="zh-CN" sz="1800" kern="100">
                          <a:latin typeface="华文中宋" pitchFamily="2" charset="-122"/>
                          <a:ea typeface="华文中宋" pitchFamily="2" charset="-122"/>
                          <a:cs typeface="Times New Roman"/>
                        </a:rPr>
                        <a:t>：</a:t>
                      </a:r>
                      <a:r>
                        <a:rPr lang="en-US" sz="1800" kern="100">
                          <a:latin typeface="华文中宋" pitchFamily="2" charset="-122"/>
                          <a:ea typeface="华文中宋" pitchFamily="2" charset="-122"/>
                          <a:cs typeface="Times New Roman"/>
                        </a:rPr>
                        <a:t>4</a:t>
                      </a:r>
                      <a:r>
                        <a:rPr lang="zh-CN" sz="1800" kern="100">
                          <a:latin typeface="华文中宋" pitchFamily="2" charset="-122"/>
                          <a:ea typeface="华文中宋" pitchFamily="2" charset="-122"/>
                          <a:cs typeface="Times New Roman"/>
                        </a:rPr>
                        <a:t>：</a:t>
                      </a:r>
                      <a:r>
                        <a:rPr lang="en-US" sz="1800" kern="100">
                          <a:latin typeface="华文中宋" pitchFamily="2" charset="-122"/>
                          <a:ea typeface="华文中宋" pitchFamily="2" charset="-122"/>
                          <a:cs typeface="Times New Roman"/>
                        </a:rPr>
                        <a:t>1</a:t>
                      </a:r>
                      <a:r>
                        <a:rPr lang="zh-CN" sz="1800" kern="100">
                          <a:latin typeface="华文中宋" pitchFamily="2" charset="-122"/>
                          <a:ea typeface="华文中宋" pitchFamily="2" charset="-122"/>
                          <a:cs typeface="Times New Roman"/>
                        </a:rPr>
                        <a:t>）</a:t>
                      </a:r>
                    </a:p>
                  </a:txBody>
                  <a:tcPr marL="68580" marR="68580" marT="0" marB="0" anchor="ctr"/>
                </a:tc>
                <a:tc>
                  <a:txBody>
                    <a:bodyPr/>
                    <a:lstStyle/>
                    <a:p>
                      <a:pPr algn="l">
                        <a:lnSpc>
                          <a:spcPct val="150000"/>
                        </a:lnSpc>
                        <a:spcAft>
                          <a:spcPts val="0"/>
                        </a:spcAft>
                      </a:pPr>
                      <a:r>
                        <a:rPr lang="zh-CN" sz="1800" kern="100">
                          <a:latin typeface="华文中宋" pitchFamily="2" charset="-122"/>
                          <a:ea typeface="华文中宋" pitchFamily="2" charset="-122"/>
                          <a:cs typeface="Times New Roman"/>
                        </a:rPr>
                        <a:t>乙腈</a:t>
                      </a:r>
                      <a:r>
                        <a:rPr lang="en-US" sz="1800" kern="100">
                          <a:latin typeface="华文中宋" pitchFamily="2" charset="-122"/>
                          <a:ea typeface="华文中宋" pitchFamily="2" charset="-122"/>
                          <a:cs typeface="Times New Roman"/>
                        </a:rPr>
                        <a:t>-</a:t>
                      </a:r>
                      <a:r>
                        <a:rPr lang="zh-CN" sz="1800" kern="100">
                          <a:latin typeface="华文中宋" pitchFamily="2" charset="-122"/>
                          <a:ea typeface="华文中宋" pitchFamily="2" charset="-122"/>
                          <a:cs typeface="Times New Roman"/>
                        </a:rPr>
                        <a:t>水（</a:t>
                      </a:r>
                      <a:r>
                        <a:rPr lang="en-US" sz="1800" kern="100">
                          <a:latin typeface="华文中宋" pitchFamily="2" charset="-122"/>
                          <a:ea typeface="华文中宋" pitchFamily="2" charset="-122"/>
                          <a:cs typeface="Times New Roman"/>
                        </a:rPr>
                        <a:t>4</a:t>
                      </a:r>
                      <a:r>
                        <a:rPr lang="zh-CN" sz="1800" kern="100">
                          <a:latin typeface="华文中宋" pitchFamily="2" charset="-122"/>
                          <a:ea typeface="华文中宋" pitchFamily="2" charset="-122"/>
                          <a:cs typeface="Times New Roman"/>
                        </a:rPr>
                        <a:t>：</a:t>
                      </a:r>
                      <a:r>
                        <a:rPr lang="en-US" sz="1800" kern="100">
                          <a:latin typeface="华文中宋" pitchFamily="2" charset="-122"/>
                          <a:ea typeface="华文中宋" pitchFamily="2" charset="-122"/>
                          <a:cs typeface="Times New Roman"/>
                        </a:rPr>
                        <a:t>6</a:t>
                      </a:r>
                      <a:r>
                        <a:rPr lang="zh-CN" sz="1800" kern="100">
                          <a:latin typeface="华文中宋" pitchFamily="2" charset="-122"/>
                          <a:ea typeface="华文中宋" pitchFamily="2" charset="-122"/>
                          <a:cs typeface="Times New Roman"/>
                        </a:rPr>
                        <a:t>）</a:t>
                      </a:r>
                    </a:p>
                  </a:txBody>
                  <a:tcPr marL="68580" marR="68580" marT="0" marB="0" anchor="ctr"/>
                </a:tc>
                <a:tc>
                  <a:txBody>
                    <a:bodyPr/>
                    <a:lstStyle/>
                    <a:p>
                      <a:pPr algn="l">
                        <a:lnSpc>
                          <a:spcPct val="150000"/>
                        </a:lnSpc>
                        <a:spcAft>
                          <a:spcPts val="0"/>
                        </a:spcAft>
                      </a:pPr>
                      <a:r>
                        <a:rPr lang="zh-CN" sz="1800" kern="100">
                          <a:latin typeface="华文中宋" pitchFamily="2" charset="-122"/>
                          <a:ea typeface="华文中宋" pitchFamily="2" charset="-122"/>
                          <a:cs typeface="Times New Roman"/>
                        </a:rPr>
                        <a:t>磷酸盐缓冲液（</a:t>
                      </a:r>
                      <a:r>
                        <a:rPr lang="zh-CN" sz="1800" kern="100" spc="50">
                          <a:latin typeface="华文中宋" pitchFamily="2" charset="-122"/>
                          <a:ea typeface="华文中宋" pitchFamily="2" charset="-122"/>
                          <a:cs typeface="Times New Roman"/>
                        </a:rPr>
                        <a:t>称取磷酸氢二钾和磷酸二氢钾到</a:t>
                      </a:r>
                      <a:r>
                        <a:rPr lang="en-US" sz="1800" kern="100" spc="50">
                          <a:latin typeface="华文中宋" pitchFamily="2" charset="-122"/>
                          <a:ea typeface="华文中宋" pitchFamily="2" charset="-122"/>
                          <a:cs typeface="Times New Roman"/>
                        </a:rPr>
                        <a:t>930ml</a:t>
                      </a:r>
                      <a:r>
                        <a:rPr lang="zh-CN" sz="1800" kern="100" spc="50">
                          <a:latin typeface="华文中宋" pitchFamily="2" charset="-122"/>
                          <a:ea typeface="华文中宋" pitchFamily="2" charset="-122"/>
                          <a:cs typeface="Times New Roman"/>
                        </a:rPr>
                        <a:t>纯化水中溶解</a:t>
                      </a:r>
                      <a:r>
                        <a:rPr lang="zh-CN" sz="1800" kern="100">
                          <a:latin typeface="华文中宋" pitchFamily="2" charset="-122"/>
                          <a:ea typeface="华文中宋" pitchFamily="2" charset="-122"/>
                          <a:cs typeface="Times New Roman"/>
                        </a:rPr>
                        <a:t>）</a:t>
                      </a:r>
                      <a:r>
                        <a:rPr lang="en-US" sz="1800" kern="100">
                          <a:latin typeface="华文中宋" pitchFamily="2" charset="-122"/>
                          <a:ea typeface="华文中宋" pitchFamily="2" charset="-122"/>
                          <a:cs typeface="Times New Roman"/>
                        </a:rPr>
                        <a:t>-</a:t>
                      </a:r>
                      <a:r>
                        <a:rPr lang="zh-CN" sz="1800" kern="100">
                          <a:latin typeface="华文中宋" pitchFamily="2" charset="-122"/>
                          <a:ea typeface="华文中宋" pitchFamily="2" charset="-122"/>
                          <a:cs typeface="Times New Roman"/>
                        </a:rPr>
                        <a:t>甲醇</a:t>
                      </a:r>
                      <a:r>
                        <a:rPr lang="en-US" sz="1800" kern="100">
                          <a:latin typeface="华文中宋" pitchFamily="2" charset="-122"/>
                          <a:ea typeface="华文中宋" pitchFamily="2" charset="-122"/>
                          <a:cs typeface="Times New Roman"/>
                        </a:rPr>
                        <a:t>-</a:t>
                      </a:r>
                      <a:r>
                        <a:rPr lang="zh-CN" sz="1800" kern="100" smtClean="0">
                          <a:latin typeface="华文中宋" pitchFamily="2" charset="-122"/>
                          <a:ea typeface="华文中宋" pitchFamily="2" charset="-122"/>
                          <a:cs typeface="Times New Roman"/>
                        </a:rPr>
                        <a:t>乙腈</a:t>
                      </a:r>
                      <a:endParaRPr lang="en-US" altLang="zh-CN" sz="1800" kern="100" smtClean="0">
                        <a:latin typeface="华文中宋" pitchFamily="2" charset="-122"/>
                        <a:ea typeface="华文中宋" pitchFamily="2" charset="-122"/>
                        <a:cs typeface="Times New Roman"/>
                      </a:endParaRPr>
                    </a:p>
                    <a:p>
                      <a:pPr algn="l">
                        <a:lnSpc>
                          <a:spcPct val="150000"/>
                        </a:lnSpc>
                        <a:spcAft>
                          <a:spcPts val="0"/>
                        </a:spcAft>
                      </a:pPr>
                      <a:r>
                        <a:rPr lang="zh-CN" sz="1800" kern="100" smtClean="0">
                          <a:latin typeface="华文中宋" pitchFamily="2" charset="-122"/>
                          <a:ea typeface="华文中宋" pitchFamily="2" charset="-122"/>
                          <a:cs typeface="Times New Roman"/>
                        </a:rPr>
                        <a:t>（</a:t>
                      </a:r>
                      <a:r>
                        <a:rPr lang="en-US" sz="1800" kern="100">
                          <a:latin typeface="华文中宋" pitchFamily="2" charset="-122"/>
                          <a:ea typeface="华文中宋" pitchFamily="2" charset="-122"/>
                          <a:cs typeface="Times New Roman"/>
                        </a:rPr>
                        <a:t>93</a:t>
                      </a:r>
                      <a:r>
                        <a:rPr lang="zh-CN" sz="1800" kern="100">
                          <a:latin typeface="华文中宋" pitchFamily="2" charset="-122"/>
                          <a:ea typeface="华文中宋" pitchFamily="2" charset="-122"/>
                          <a:cs typeface="Times New Roman"/>
                        </a:rPr>
                        <a:t>：</a:t>
                      </a:r>
                      <a:r>
                        <a:rPr lang="en-US" sz="1800" kern="100">
                          <a:latin typeface="华文中宋" pitchFamily="2" charset="-122"/>
                          <a:ea typeface="华文中宋" pitchFamily="2" charset="-122"/>
                          <a:cs typeface="Times New Roman"/>
                        </a:rPr>
                        <a:t>5</a:t>
                      </a:r>
                      <a:r>
                        <a:rPr lang="zh-CN" sz="1800" kern="100">
                          <a:latin typeface="华文中宋" pitchFamily="2" charset="-122"/>
                          <a:ea typeface="华文中宋" pitchFamily="2" charset="-122"/>
                          <a:cs typeface="Times New Roman"/>
                        </a:rPr>
                        <a:t>：</a:t>
                      </a:r>
                      <a:r>
                        <a:rPr lang="en-US" sz="1800" kern="100">
                          <a:latin typeface="华文中宋" pitchFamily="2" charset="-122"/>
                          <a:ea typeface="华文中宋" pitchFamily="2" charset="-122"/>
                          <a:cs typeface="Times New Roman"/>
                        </a:rPr>
                        <a:t>2</a:t>
                      </a:r>
                      <a:r>
                        <a:rPr lang="zh-CN" sz="1800" kern="100">
                          <a:latin typeface="华文中宋" pitchFamily="2" charset="-122"/>
                          <a:ea typeface="华文中宋" pitchFamily="2" charset="-122"/>
                          <a:cs typeface="Times New Roman"/>
                        </a:rPr>
                        <a:t>）</a:t>
                      </a:r>
                    </a:p>
                  </a:txBody>
                  <a:tcPr marL="68580" marR="68580" marT="0" marB="0" anchor="ctr"/>
                </a:tc>
              </a:tr>
              <a:tr h="535433">
                <a:tc>
                  <a:txBody>
                    <a:bodyPr/>
                    <a:lstStyle/>
                    <a:p>
                      <a:pPr algn="ctr">
                        <a:spcAft>
                          <a:spcPts val="0"/>
                        </a:spcAft>
                      </a:pPr>
                      <a:r>
                        <a:rPr lang="zh-CN" sz="1800" kern="100">
                          <a:latin typeface="华文中宋" pitchFamily="2" charset="-122"/>
                          <a:ea typeface="华文中宋" pitchFamily="2" charset="-122"/>
                          <a:cs typeface="Times New Roman"/>
                        </a:rPr>
                        <a:t>检测波长</a:t>
                      </a:r>
                    </a:p>
                  </a:txBody>
                  <a:tcPr marL="68580" marR="68580" marT="0" marB="0" anchor="ctr"/>
                </a:tc>
                <a:tc>
                  <a:txBody>
                    <a:bodyPr/>
                    <a:lstStyle/>
                    <a:p>
                      <a:pPr algn="ctr">
                        <a:lnSpc>
                          <a:spcPct val="150000"/>
                        </a:lnSpc>
                        <a:spcAft>
                          <a:spcPts val="0"/>
                        </a:spcAft>
                      </a:pPr>
                      <a:r>
                        <a:rPr lang="en-US" sz="1800" kern="100">
                          <a:latin typeface="华文中宋" pitchFamily="2" charset="-122"/>
                          <a:ea typeface="华文中宋" pitchFamily="2" charset="-122"/>
                          <a:cs typeface="Times New Roman"/>
                        </a:rPr>
                        <a:t>230nm</a:t>
                      </a:r>
                      <a:endParaRPr lang="zh-CN" sz="1800" kern="100">
                        <a:latin typeface="华文中宋" pitchFamily="2" charset="-122"/>
                        <a:ea typeface="华文中宋" pitchFamily="2" charset="-122"/>
                        <a:cs typeface="Times New Roman"/>
                      </a:endParaRPr>
                    </a:p>
                  </a:txBody>
                  <a:tcPr marL="68580" marR="68580" marT="0" marB="0" anchor="ctr"/>
                </a:tc>
                <a:tc>
                  <a:txBody>
                    <a:bodyPr/>
                    <a:lstStyle/>
                    <a:p>
                      <a:pPr algn="ctr">
                        <a:lnSpc>
                          <a:spcPct val="150000"/>
                        </a:lnSpc>
                        <a:spcAft>
                          <a:spcPts val="0"/>
                        </a:spcAft>
                      </a:pPr>
                      <a:r>
                        <a:rPr lang="en-US" sz="1800" kern="100">
                          <a:latin typeface="华文中宋" pitchFamily="2" charset="-122"/>
                          <a:ea typeface="华文中宋" pitchFamily="2" charset="-122"/>
                          <a:cs typeface="Times New Roman"/>
                        </a:rPr>
                        <a:t>213nm</a:t>
                      </a:r>
                      <a:endParaRPr lang="zh-CN" sz="1800" kern="100">
                        <a:latin typeface="华文中宋" pitchFamily="2" charset="-122"/>
                        <a:ea typeface="华文中宋" pitchFamily="2" charset="-122"/>
                        <a:cs typeface="Times New Roman"/>
                      </a:endParaRPr>
                    </a:p>
                  </a:txBody>
                  <a:tcPr marL="68580" marR="68580" marT="0" marB="0" anchor="ctr"/>
                </a:tc>
                <a:tc>
                  <a:txBody>
                    <a:bodyPr/>
                    <a:lstStyle/>
                    <a:p>
                      <a:pPr algn="ctr">
                        <a:lnSpc>
                          <a:spcPct val="150000"/>
                        </a:lnSpc>
                        <a:spcAft>
                          <a:spcPts val="0"/>
                        </a:spcAft>
                      </a:pPr>
                      <a:r>
                        <a:rPr lang="en-US" sz="1800" kern="100">
                          <a:latin typeface="华文中宋" pitchFamily="2" charset="-122"/>
                          <a:ea typeface="华文中宋" pitchFamily="2" charset="-122"/>
                          <a:cs typeface="Times New Roman"/>
                        </a:rPr>
                        <a:t>214nm</a:t>
                      </a:r>
                      <a:endParaRPr lang="zh-CN" sz="1800" kern="100">
                        <a:latin typeface="华文中宋" pitchFamily="2" charset="-122"/>
                        <a:ea typeface="华文中宋" pitchFamily="2" charset="-122"/>
                        <a:cs typeface="Times New Roman"/>
                      </a:endParaRPr>
                    </a:p>
                  </a:txBody>
                  <a:tcPr marL="68580" marR="68580" marT="0" marB="0" anchor="ctr"/>
                </a:tc>
              </a:tr>
              <a:tr h="1709215">
                <a:tc>
                  <a:txBody>
                    <a:bodyPr/>
                    <a:lstStyle/>
                    <a:p>
                      <a:pPr algn="ctr">
                        <a:lnSpc>
                          <a:spcPct val="150000"/>
                        </a:lnSpc>
                        <a:spcAft>
                          <a:spcPts val="0"/>
                        </a:spcAft>
                      </a:pPr>
                      <a:r>
                        <a:rPr lang="zh-CN" sz="1800" kern="100" smtClean="0">
                          <a:latin typeface="华文中宋" pitchFamily="2" charset="-122"/>
                          <a:ea typeface="华文中宋" pitchFamily="2" charset="-122"/>
                          <a:cs typeface="Times New Roman"/>
                        </a:rPr>
                        <a:t>系统适用性试验</a:t>
                      </a:r>
                      <a:endParaRPr lang="zh-CN" sz="1800" kern="100">
                        <a:latin typeface="华文中宋" pitchFamily="2" charset="-122"/>
                        <a:ea typeface="华文中宋" pitchFamily="2" charset="-122"/>
                        <a:cs typeface="Times New Roman"/>
                      </a:endParaRPr>
                    </a:p>
                  </a:txBody>
                  <a:tcPr marL="68580" marR="68580" marT="0" marB="0" anchor="ctr"/>
                </a:tc>
                <a:tc>
                  <a:txBody>
                    <a:bodyPr/>
                    <a:lstStyle/>
                    <a:p>
                      <a:pPr algn="l">
                        <a:lnSpc>
                          <a:spcPct val="150000"/>
                        </a:lnSpc>
                        <a:spcAft>
                          <a:spcPts val="0"/>
                        </a:spcAft>
                      </a:pPr>
                      <a:r>
                        <a:rPr lang="zh-CN" sz="1800" kern="100" spc="50">
                          <a:latin typeface="华文中宋" pitchFamily="2" charset="-122"/>
                          <a:ea typeface="华文中宋" pitchFamily="2" charset="-122"/>
                          <a:cs typeface="Times New Roman"/>
                        </a:rPr>
                        <a:t>对照溶液的相对标准偏差不得大于</a:t>
                      </a:r>
                      <a:r>
                        <a:rPr lang="en-US" sz="1800" kern="100" spc="50">
                          <a:latin typeface="华文中宋" pitchFamily="2" charset="-122"/>
                          <a:ea typeface="华文中宋" pitchFamily="2" charset="-122"/>
                          <a:cs typeface="Times New Roman"/>
                        </a:rPr>
                        <a:t>2.0%</a:t>
                      </a:r>
                      <a:r>
                        <a:rPr lang="zh-CN" sz="1800" kern="100" spc="50">
                          <a:latin typeface="华文中宋" pitchFamily="2" charset="-122"/>
                          <a:ea typeface="华文中宋" pitchFamily="2" charset="-122"/>
                          <a:cs typeface="Times New Roman"/>
                        </a:rPr>
                        <a:t>。</a:t>
                      </a:r>
                      <a:endParaRPr lang="zh-CN" sz="1800" kern="100">
                        <a:latin typeface="华文中宋" pitchFamily="2" charset="-122"/>
                        <a:ea typeface="华文中宋" pitchFamily="2" charset="-122"/>
                        <a:cs typeface="Times New Roman"/>
                      </a:endParaRPr>
                    </a:p>
                  </a:txBody>
                  <a:tcPr marL="68580" marR="68580" marT="0" marB="0" anchor="ctr"/>
                </a:tc>
                <a:tc>
                  <a:txBody>
                    <a:bodyPr/>
                    <a:lstStyle/>
                    <a:p>
                      <a:pPr algn="l">
                        <a:lnSpc>
                          <a:spcPct val="150000"/>
                        </a:lnSpc>
                        <a:spcAft>
                          <a:spcPts val="0"/>
                        </a:spcAft>
                      </a:pPr>
                      <a:r>
                        <a:rPr lang="zh-CN" sz="1800" kern="100">
                          <a:latin typeface="华文中宋" pitchFamily="2" charset="-122"/>
                          <a:ea typeface="华文中宋" pitchFamily="2" charset="-122"/>
                          <a:cs typeface="Times New Roman"/>
                        </a:rPr>
                        <a:t>理论塔板数按环丙氨嗪峰计算应不低于</a:t>
                      </a:r>
                      <a:r>
                        <a:rPr lang="en-US" sz="1800" kern="100">
                          <a:latin typeface="华文中宋" pitchFamily="2" charset="-122"/>
                          <a:ea typeface="华文中宋" pitchFamily="2" charset="-122"/>
                          <a:cs typeface="Times New Roman"/>
                        </a:rPr>
                        <a:t>2000</a:t>
                      </a:r>
                      <a:r>
                        <a:rPr lang="zh-CN" sz="1800" kern="100">
                          <a:latin typeface="华文中宋" pitchFamily="2" charset="-122"/>
                          <a:ea typeface="华文中宋" pitchFamily="2" charset="-122"/>
                          <a:cs typeface="Times New Roman"/>
                        </a:rPr>
                        <a:t>，环丙氨嗪主峰与各杂质峰分离度应符合</a:t>
                      </a:r>
                      <a:r>
                        <a:rPr lang="zh-CN" sz="1800" kern="100" smtClean="0">
                          <a:latin typeface="华文中宋" pitchFamily="2" charset="-122"/>
                          <a:ea typeface="华文中宋" pitchFamily="2" charset="-122"/>
                          <a:cs typeface="Times New Roman"/>
                        </a:rPr>
                        <a:t>要求</a:t>
                      </a:r>
                      <a:endParaRPr lang="zh-CN" sz="1800" kern="100">
                        <a:latin typeface="华文中宋" pitchFamily="2" charset="-122"/>
                        <a:ea typeface="华文中宋" pitchFamily="2" charset="-122"/>
                        <a:cs typeface="Times New Roman"/>
                      </a:endParaRPr>
                    </a:p>
                  </a:txBody>
                  <a:tcPr marL="68580" marR="68580" marT="0" marB="0" anchor="ctr"/>
                </a:tc>
                <a:tc>
                  <a:txBody>
                    <a:bodyPr/>
                    <a:lstStyle/>
                    <a:p>
                      <a:pPr algn="l">
                        <a:lnSpc>
                          <a:spcPct val="150000"/>
                        </a:lnSpc>
                        <a:spcAft>
                          <a:spcPts val="0"/>
                        </a:spcAft>
                      </a:pPr>
                      <a:r>
                        <a:rPr lang="zh-CN" sz="1800" kern="100" spc="50" dirty="0" smtClean="0">
                          <a:latin typeface="华文中宋" pitchFamily="2" charset="-122"/>
                          <a:ea typeface="华文中宋" pitchFamily="2" charset="-122"/>
                          <a:cs typeface="Times New Roman"/>
                        </a:rPr>
                        <a:t>环</a:t>
                      </a:r>
                      <a:r>
                        <a:rPr lang="zh-CN" sz="1800" kern="100" spc="50" dirty="0">
                          <a:latin typeface="华文中宋" pitchFamily="2" charset="-122"/>
                          <a:ea typeface="华文中宋" pitchFamily="2" charset="-122"/>
                          <a:cs typeface="Times New Roman"/>
                        </a:rPr>
                        <a:t>丙氨嗪峰的理论塔板数不得低于</a:t>
                      </a:r>
                      <a:r>
                        <a:rPr lang="en-US" sz="1800" kern="100" spc="50" dirty="0" smtClean="0">
                          <a:latin typeface="华文中宋" pitchFamily="2" charset="-122"/>
                          <a:ea typeface="华文中宋" pitchFamily="2" charset="-122"/>
                          <a:cs typeface="Times New Roman"/>
                        </a:rPr>
                        <a:t>3000</a:t>
                      </a:r>
                      <a:r>
                        <a:rPr lang="zh-CN" sz="1800" kern="100" spc="50" dirty="0" smtClean="0">
                          <a:latin typeface="华文中宋" pitchFamily="2" charset="-122"/>
                          <a:ea typeface="华文中宋" pitchFamily="2" charset="-122"/>
                          <a:cs typeface="Times New Roman"/>
                        </a:rPr>
                        <a:t>。</a:t>
                      </a:r>
                      <a:endParaRPr lang="zh-CN" sz="1800" kern="100" dirty="0">
                        <a:latin typeface="华文中宋" pitchFamily="2" charset="-122"/>
                        <a:ea typeface="华文中宋" pitchFamily="2" charset="-122"/>
                        <a:cs typeface="Times New Roman"/>
                      </a:endParaRPr>
                    </a:p>
                  </a:txBody>
                  <a:tcPr marL="68580" marR="68580" marT="0" marB="0" anchor="ctr"/>
                </a:tc>
              </a:tr>
              <a:tr h="766718">
                <a:tc>
                  <a:txBody>
                    <a:bodyPr/>
                    <a:lstStyle/>
                    <a:p>
                      <a:pPr algn="ctr">
                        <a:lnSpc>
                          <a:spcPct val="150000"/>
                        </a:lnSpc>
                        <a:spcAft>
                          <a:spcPts val="0"/>
                        </a:spcAft>
                      </a:pPr>
                      <a:r>
                        <a:rPr lang="zh-CN" sz="1800" kern="100">
                          <a:latin typeface="华文中宋" pitchFamily="2" charset="-122"/>
                          <a:ea typeface="华文中宋" pitchFamily="2" charset="-122"/>
                          <a:cs typeface="Times New Roman"/>
                        </a:rPr>
                        <a:t>供试品浓度</a:t>
                      </a:r>
                    </a:p>
                  </a:txBody>
                  <a:tcPr marL="68580" marR="68580" marT="0" marB="0" anchor="ctr"/>
                </a:tc>
                <a:tc>
                  <a:txBody>
                    <a:bodyPr/>
                    <a:lstStyle/>
                    <a:p>
                      <a:pPr algn="ctr">
                        <a:lnSpc>
                          <a:spcPct val="150000"/>
                        </a:lnSpc>
                        <a:spcAft>
                          <a:spcPts val="0"/>
                        </a:spcAft>
                      </a:pPr>
                      <a:r>
                        <a:rPr lang="en-US" sz="1800" kern="100" spc="50">
                          <a:latin typeface="华文中宋" pitchFamily="2" charset="-122"/>
                          <a:ea typeface="华文中宋" pitchFamily="2" charset="-122"/>
                          <a:cs typeface="Times New Roman"/>
                        </a:rPr>
                        <a:t>0.1mg/ml</a:t>
                      </a:r>
                      <a:endParaRPr lang="zh-CN" sz="1800" kern="100">
                        <a:latin typeface="华文中宋" pitchFamily="2" charset="-122"/>
                        <a:ea typeface="华文中宋" pitchFamily="2" charset="-122"/>
                        <a:cs typeface="Times New Roman"/>
                      </a:endParaRPr>
                    </a:p>
                  </a:txBody>
                  <a:tcPr marL="68580" marR="68580" marT="0" marB="0" anchor="ctr"/>
                </a:tc>
                <a:tc>
                  <a:txBody>
                    <a:bodyPr/>
                    <a:lstStyle/>
                    <a:p>
                      <a:pPr algn="ctr">
                        <a:lnSpc>
                          <a:spcPct val="150000"/>
                        </a:lnSpc>
                        <a:spcAft>
                          <a:spcPts val="0"/>
                        </a:spcAft>
                      </a:pPr>
                      <a:r>
                        <a:rPr lang="en-US" sz="1800" kern="100">
                          <a:latin typeface="华文中宋" pitchFamily="2" charset="-122"/>
                          <a:ea typeface="华文中宋" pitchFamily="2" charset="-122"/>
                          <a:cs typeface="Times New Roman"/>
                        </a:rPr>
                        <a:t>0.1mg/ml</a:t>
                      </a:r>
                      <a:endParaRPr lang="zh-CN" sz="1800" kern="100">
                        <a:latin typeface="华文中宋" pitchFamily="2" charset="-122"/>
                        <a:ea typeface="华文中宋" pitchFamily="2" charset="-122"/>
                        <a:cs typeface="Times New Roman"/>
                      </a:endParaRPr>
                    </a:p>
                  </a:txBody>
                  <a:tcPr marL="68580" marR="68580" marT="0" marB="0" anchor="ctr"/>
                </a:tc>
                <a:tc>
                  <a:txBody>
                    <a:bodyPr/>
                    <a:lstStyle/>
                    <a:p>
                      <a:pPr algn="ctr">
                        <a:lnSpc>
                          <a:spcPct val="150000"/>
                        </a:lnSpc>
                        <a:spcAft>
                          <a:spcPts val="0"/>
                        </a:spcAft>
                      </a:pPr>
                      <a:r>
                        <a:rPr lang="en-US" sz="1800" kern="100" spc="50" dirty="0">
                          <a:latin typeface="华文中宋" pitchFamily="2" charset="-122"/>
                          <a:ea typeface="华文中宋" pitchFamily="2" charset="-122"/>
                          <a:cs typeface="Times New Roman"/>
                        </a:rPr>
                        <a:t>0.01mg/ml</a:t>
                      </a:r>
                      <a:endParaRPr lang="zh-CN" sz="1800" kern="100" dirty="0">
                        <a:latin typeface="华文中宋" pitchFamily="2" charset="-122"/>
                        <a:ea typeface="华文中宋" pitchFamily="2" charset="-122"/>
                        <a:cs typeface="Times New Roman"/>
                      </a:endParaRPr>
                    </a:p>
                  </a:txBody>
                  <a:tcPr marL="68580" marR="68580" marT="0" marB="0" anchor="ct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500174"/>
            <a:ext cx="8229600" cy="4625989"/>
          </a:xfrm>
        </p:spPr>
        <p:txBody>
          <a:bodyPr>
            <a:normAutofit/>
          </a:bodyPr>
          <a:lstStyle/>
          <a:p>
            <a:pPr algn="ctr">
              <a:buNone/>
            </a:pPr>
            <a:r>
              <a:rPr lang="zh-CN" altLang="en-US" sz="2800" smtClean="0"/>
              <a:t>  </a:t>
            </a:r>
            <a:r>
              <a:rPr lang="zh-CN" altLang="en-US" sz="2800" smtClean="0">
                <a:latin typeface="华文中宋" pitchFamily="2" charset="-122"/>
                <a:ea typeface="华文中宋" pitchFamily="2" charset="-122"/>
              </a:rPr>
              <a:t>本版兽药典（一部）未收载</a:t>
            </a:r>
            <a:endParaRPr lang="en-US" altLang="zh-CN" sz="2800" smtClean="0">
              <a:latin typeface="华文中宋" pitchFamily="2" charset="-122"/>
              <a:ea typeface="华文中宋" pitchFamily="2" charset="-122"/>
            </a:endParaRPr>
          </a:p>
          <a:p>
            <a:pPr algn="ctr">
              <a:buNone/>
            </a:pPr>
            <a:r>
              <a:rPr lang="zh-CN" altLang="en-US" sz="2800" smtClean="0">
                <a:latin typeface="华文中宋" pitchFamily="2" charset="-122"/>
                <a:ea typeface="华文中宋" pitchFamily="2" charset="-122"/>
              </a:rPr>
              <a:t>二〇一〇年版兽药典（一部）中的品种名单</a:t>
            </a:r>
            <a:r>
              <a:rPr lang="en-US" sz="2800" smtClean="0"/>
              <a:t> </a:t>
            </a:r>
            <a:endParaRPr lang="zh-CN" altLang="en-US" sz="2800" smtClean="0"/>
          </a:p>
          <a:p>
            <a:pPr>
              <a:buNone/>
            </a:pPr>
            <a:endParaRPr lang="en-US" altLang="zh-CN" sz="2800" smtClean="0">
              <a:latin typeface="华文中宋" pitchFamily="2" charset="-122"/>
              <a:ea typeface="华文中宋" pitchFamily="2" charset="-122"/>
            </a:endParaRPr>
          </a:p>
          <a:p>
            <a:pPr>
              <a:buNone/>
            </a:pPr>
            <a:r>
              <a:rPr lang="zh-CN" altLang="en-US" sz="2800" smtClean="0">
                <a:latin typeface="华文中宋" pitchFamily="2" charset="-122"/>
                <a:ea typeface="华文中宋" pitchFamily="2" charset="-122"/>
              </a:rPr>
              <a:t>       </a:t>
            </a:r>
            <a:endParaRPr lang="en-US" altLang="zh-CN" sz="2800" smtClean="0">
              <a:latin typeface="华文中宋" pitchFamily="2" charset="-122"/>
              <a:ea typeface="华文中宋" pitchFamily="2" charset="-122"/>
            </a:endParaRPr>
          </a:p>
          <a:p>
            <a:pPr>
              <a:buNone/>
            </a:pPr>
            <a:endParaRPr lang="zh-CN" altLang="en-US">
              <a:latin typeface="华文中宋" pitchFamily="2" charset="-122"/>
              <a:ea typeface="华文中宋" pitchFamily="2" charset="-122"/>
            </a:endParaRPr>
          </a:p>
        </p:txBody>
      </p:sp>
      <p:sp>
        <p:nvSpPr>
          <p:cNvPr id="4" name="标题 1"/>
          <p:cNvSpPr>
            <a:spLocks noGrp="1"/>
          </p:cNvSpPr>
          <p:nvPr>
            <p:ph type="title"/>
          </p:nvPr>
        </p:nvSpPr>
        <p:spPr>
          <a:xfrm>
            <a:off x="457200" y="274638"/>
            <a:ext cx="8229600" cy="868346"/>
          </a:xfrm>
        </p:spPr>
        <p:txBody>
          <a:bodyPr>
            <a:normAutofit/>
          </a:bodyPr>
          <a:lstStyle/>
          <a:p>
            <a:r>
              <a:rPr lang="zh-CN" altLang="en-US" sz="4000" b="1" smtClean="0">
                <a:latin typeface="华文中宋" pitchFamily="2" charset="-122"/>
                <a:ea typeface="华文中宋" pitchFamily="2" charset="-122"/>
              </a:rPr>
              <a:t>编 制 概 况</a:t>
            </a:r>
            <a:endParaRPr lang="zh-CN" altLang="en-US" sz="4000" b="1">
              <a:solidFill>
                <a:schemeClr val="tx1"/>
              </a:solidFill>
              <a:latin typeface="华文中宋" pitchFamily="2" charset="-122"/>
              <a:ea typeface="华文中宋" pitchFamily="2" charset="-122"/>
            </a:endParaRPr>
          </a:p>
        </p:txBody>
      </p:sp>
      <p:graphicFrame>
        <p:nvGraphicFramePr>
          <p:cNvPr id="6" name="表格 5"/>
          <p:cNvGraphicFramePr>
            <a:graphicFrameLocks noGrp="1"/>
          </p:cNvGraphicFramePr>
          <p:nvPr/>
        </p:nvGraphicFramePr>
        <p:xfrm>
          <a:off x="1357290" y="2571744"/>
          <a:ext cx="6500858" cy="3095646"/>
        </p:xfrm>
        <a:graphic>
          <a:graphicData uri="http://schemas.openxmlformats.org/drawingml/2006/table">
            <a:tbl>
              <a:tblPr firstRow="1" bandRow="1">
                <a:tableStyleId>{5C22544A-7EE6-4342-B048-85BDC9FD1C3A}</a:tableStyleId>
              </a:tblPr>
              <a:tblGrid>
                <a:gridCol w="3250429"/>
                <a:gridCol w="3250429"/>
              </a:tblGrid>
              <a:tr h="619129">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400" dirty="0" smtClean="0">
                          <a:latin typeface="华文中宋" pitchFamily="2" charset="-122"/>
                          <a:ea typeface="华文中宋" pitchFamily="2" charset="-122"/>
                        </a:rPr>
                        <a:t>正文品种第一部分</a:t>
                      </a:r>
                    </a:p>
                  </a:txBody>
                  <a:tcPr/>
                </a:tc>
                <a:tc hMerge="1">
                  <a:txBody>
                    <a:bodyPr/>
                    <a:lstStyle/>
                    <a:p>
                      <a:endParaRPr lang="zh-CN" altLang="en-US" dirty="0"/>
                    </a:p>
                  </a:txBody>
                  <a:tcPr/>
                </a:tc>
              </a:tr>
              <a:tr h="476253">
                <a:tc>
                  <a:txBody>
                    <a:bodyPr/>
                    <a:lstStyle/>
                    <a:p>
                      <a:r>
                        <a:rPr lang="zh-CN" altLang="en-US" sz="2400" smtClean="0">
                          <a:latin typeface="华文中宋" pitchFamily="2" charset="-122"/>
                          <a:ea typeface="华文中宋" pitchFamily="2" charset="-122"/>
                        </a:rPr>
                        <a:t>喹乙醇</a:t>
                      </a:r>
                      <a:r>
                        <a:rPr lang="en-US" sz="2400" smtClean="0">
                          <a:latin typeface="华文中宋" pitchFamily="2" charset="-122"/>
                          <a:ea typeface="华文中宋" pitchFamily="2" charset="-122"/>
                        </a:rPr>
                        <a:t>                       </a:t>
                      </a:r>
                    </a:p>
                  </a:txBody>
                  <a:tcPr/>
                </a:tc>
                <a:tc>
                  <a:txBody>
                    <a:bodyPr/>
                    <a:lstStyle/>
                    <a:p>
                      <a:r>
                        <a:rPr lang="zh-CN" altLang="en-US" sz="2400" smtClean="0">
                          <a:latin typeface="华文中宋" pitchFamily="2" charset="-122"/>
                          <a:ea typeface="华文中宋" pitchFamily="2" charset="-122"/>
                        </a:rPr>
                        <a:t>注射用氯唑西林钠</a:t>
                      </a:r>
                      <a:r>
                        <a:rPr lang="en-US" sz="2400" smtClean="0">
                          <a:latin typeface="华文中宋" pitchFamily="2" charset="-122"/>
                          <a:ea typeface="华文中宋" pitchFamily="2" charset="-122"/>
                        </a:rPr>
                        <a:t> </a:t>
                      </a:r>
                      <a:endParaRPr lang="zh-CN" altLang="en-US" sz="2400">
                        <a:latin typeface="华文中宋" pitchFamily="2" charset="-122"/>
                        <a:ea typeface="华文中宋" pitchFamily="2" charset="-122"/>
                      </a:endParaRPr>
                    </a:p>
                  </a:txBody>
                  <a:tcPr/>
                </a:tc>
              </a:tr>
              <a:tr h="47625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400" smtClean="0">
                          <a:latin typeface="华文中宋" pitchFamily="2" charset="-122"/>
                          <a:ea typeface="华文中宋" pitchFamily="2" charset="-122"/>
                        </a:rPr>
                        <a:t>喹乙醇预混剂</a:t>
                      </a:r>
                      <a:r>
                        <a:rPr lang="en-US" sz="2400" smtClean="0">
                          <a:latin typeface="华文中宋" pitchFamily="2" charset="-122"/>
                          <a:ea typeface="华文中宋" pitchFamily="2" charset="-122"/>
                        </a:rPr>
                        <a:t>             </a:t>
                      </a:r>
                      <a:endParaRPr lang="zh-CN" altLang="en-US" sz="2400" smtClean="0">
                        <a:latin typeface="华文中宋" pitchFamily="2" charset="-122"/>
                        <a:ea typeface="华文中宋" pitchFamily="2"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400" dirty="0" smtClean="0">
                          <a:latin typeface="华文中宋" pitchFamily="2" charset="-122"/>
                          <a:ea typeface="华文中宋" pitchFamily="2" charset="-122"/>
                        </a:rPr>
                        <a:t>硫酸黏菌素预混剂</a:t>
                      </a:r>
                      <a:r>
                        <a:rPr lang="en-US" sz="2400" dirty="0" smtClean="0">
                          <a:latin typeface="华文中宋" pitchFamily="2" charset="-122"/>
                          <a:ea typeface="华文中宋" pitchFamily="2" charset="-122"/>
                        </a:rPr>
                        <a:t>            </a:t>
                      </a:r>
                      <a:endParaRPr lang="zh-CN" altLang="en-US" sz="2400" dirty="0" smtClean="0">
                        <a:latin typeface="华文中宋" pitchFamily="2" charset="-122"/>
                        <a:ea typeface="华文中宋" pitchFamily="2" charset="-122"/>
                      </a:endParaRPr>
                    </a:p>
                  </a:txBody>
                  <a:tcPr/>
                </a:tc>
              </a:tr>
              <a:tr h="571505">
                <a:tc gridSpan="2">
                  <a:txBody>
                    <a:bodyPr/>
                    <a:lstStyle/>
                    <a:p>
                      <a:pPr algn="ctr"/>
                      <a:r>
                        <a:rPr lang="zh-CN" altLang="en-US" sz="2400" smtClean="0">
                          <a:solidFill>
                            <a:schemeClr val="bg1"/>
                          </a:solidFill>
                          <a:latin typeface="华文中宋" pitchFamily="2" charset="-122"/>
                          <a:ea typeface="华文中宋" pitchFamily="2" charset="-122"/>
                        </a:rPr>
                        <a:t>正文品种第二部分</a:t>
                      </a:r>
                    </a:p>
                  </a:txBody>
                  <a:tcPr>
                    <a:solidFill>
                      <a:schemeClr val="tx2">
                        <a:lumMod val="60000"/>
                        <a:lumOff val="40000"/>
                      </a:schemeClr>
                    </a:solidFill>
                  </a:tcPr>
                </a:tc>
                <a:tc hMerge="1">
                  <a:txBody>
                    <a:bodyPr/>
                    <a:lstStyle/>
                    <a:p>
                      <a:endParaRPr lang="zh-CN" altLang="en-US" dirty="0"/>
                    </a:p>
                  </a:txBody>
                  <a:tcPr/>
                </a:tc>
              </a:tr>
              <a:tr h="476253">
                <a:tc>
                  <a:txBody>
                    <a:bodyPr/>
                    <a:lstStyle/>
                    <a:p>
                      <a:r>
                        <a:rPr lang="zh-CN" altLang="en-US" sz="2400" dirty="0" smtClean="0">
                          <a:latin typeface="华文中宋" pitchFamily="2" charset="-122"/>
                          <a:ea typeface="华文中宋" pitchFamily="2" charset="-122"/>
                        </a:rPr>
                        <a:t>淀粉</a:t>
                      </a:r>
                    </a:p>
                  </a:txBody>
                  <a:tcPr/>
                </a:tc>
                <a:tc>
                  <a:txBody>
                    <a:bodyPr/>
                    <a:lstStyle/>
                    <a:p>
                      <a:r>
                        <a:rPr lang="zh-CN" altLang="en-US" sz="2400" dirty="0" smtClean="0">
                          <a:latin typeface="华文中宋" pitchFamily="2" charset="-122"/>
                          <a:ea typeface="华文中宋" pitchFamily="2" charset="-122"/>
                        </a:rPr>
                        <a:t>邻苯二甲酸二乙酯</a:t>
                      </a:r>
                      <a:endParaRPr lang="zh-CN" altLang="en-US" sz="2400" dirty="0">
                        <a:latin typeface="华文中宋" pitchFamily="2" charset="-122"/>
                        <a:ea typeface="华文中宋" pitchFamily="2" charset="-122"/>
                      </a:endParaRPr>
                    </a:p>
                  </a:txBody>
                  <a:tcPr/>
                </a:tc>
              </a:tr>
              <a:tr h="47625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400" smtClean="0">
                          <a:latin typeface="华文中宋" pitchFamily="2" charset="-122"/>
                          <a:ea typeface="华文中宋" pitchFamily="2" charset="-122"/>
                        </a:rPr>
                        <a:t>硫柳汞</a:t>
                      </a:r>
                    </a:p>
                  </a:txBody>
                  <a:tcPr/>
                </a:tc>
                <a:tc>
                  <a:txBody>
                    <a:bodyPr/>
                    <a:lstStyle/>
                    <a:p>
                      <a:endParaRPr lang="zh-CN" altLang="en-US" sz="2400">
                        <a:latin typeface="华文中宋" pitchFamily="2" charset="-122"/>
                        <a:ea typeface="华文中宋" pitchFamily="2" charset="-122"/>
                      </a:endParaRPr>
                    </a:p>
                  </a:txBody>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786050" y="1500174"/>
            <a:ext cx="3571900" cy="428628"/>
          </a:xfrm>
        </p:spPr>
        <p:txBody>
          <a:bodyPr>
            <a:noAutofit/>
          </a:bodyPr>
          <a:lstStyle/>
          <a:p>
            <a:r>
              <a:rPr lang="zh-CN" altLang="en-US" sz="2400" b="1" smtClean="0">
                <a:latin typeface="华文中宋" pitchFamily="2" charset="-122"/>
                <a:ea typeface="华文中宋" pitchFamily="2" charset="-122"/>
              </a:rPr>
              <a:t>废止规格</a:t>
            </a:r>
            <a:endParaRPr lang="zh-CN" altLang="en-US" sz="2400" b="1">
              <a:latin typeface="华文中宋" pitchFamily="2" charset="-122"/>
              <a:ea typeface="华文中宋" pitchFamily="2" charset="-122"/>
            </a:endParaRPr>
          </a:p>
        </p:txBody>
      </p:sp>
      <p:graphicFrame>
        <p:nvGraphicFramePr>
          <p:cNvPr id="6" name="内容占位符 5"/>
          <p:cNvGraphicFramePr>
            <a:graphicFrameLocks noGrp="1"/>
          </p:cNvGraphicFramePr>
          <p:nvPr>
            <p:ph idx="1"/>
          </p:nvPr>
        </p:nvGraphicFramePr>
        <p:xfrm>
          <a:off x="642909" y="1928802"/>
          <a:ext cx="8043891" cy="3778660"/>
        </p:xfrm>
        <a:graphic>
          <a:graphicData uri="http://schemas.openxmlformats.org/drawingml/2006/table">
            <a:tbl>
              <a:tblPr firstRow="1" bandRow="1">
                <a:tableStyleId>{5C22544A-7EE6-4342-B048-85BDC9FD1C3A}</a:tableStyleId>
              </a:tblPr>
              <a:tblGrid>
                <a:gridCol w="1809186"/>
                <a:gridCol w="695841"/>
                <a:gridCol w="3424328"/>
                <a:gridCol w="2114536"/>
              </a:tblGrid>
              <a:tr h="589014">
                <a:tc>
                  <a:txBody>
                    <a:bodyPr/>
                    <a:lstStyle/>
                    <a:p>
                      <a:pPr algn="ctr" fontAlgn="ctr"/>
                      <a:r>
                        <a:rPr lang="zh-CN" altLang="en-US" sz="1800" b="0" i="0" u="none" strike="noStrike">
                          <a:solidFill>
                            <a:schemeClr val="bg1"/>
                          </a:solidFill>
                          <a:latin typeface="华文中宋" pitchFamily="2" charset="-122"/>
                          <a:ea typeface="华文中宋" pitchFamily="2" charset="-122"/>
                        </a:rPr>
                        <a:t>名称</a:t>
                      </a:r>
                    </a:p>
                  </a:txBody>
                  <a:tcPr marL="9525" marR="9525" marT="9525" marB="0" anchor="ctr"/>
                </a:tc>
                <a:tc>
                  <a:txBody>
                    <a:bodyPr/>
                    <a:lstStyle/>
                    <a:p>
                      <a:pPr algn="ctr" fontAlgn="ctr"/>
                      <a:r>
                        <a:rPr lang="zh-CN" altLang="en-US" sz="1800" b="0" i="0" u="none" strike="noStrike">
                          <a:solidFill>
                            <a:schemeClr val="bg1"/>
                          </a:solidFill>
                          <a:latin typeface="华文中宋" pitchFamily="2" charset="-122"/>
                          <a:ea typeface="华文中宋" pitchFamily="2" charset="-122"/>
                        </a:rPr>
                        <a:t>类别</a:t>
                      </a:r>
                    </a:p>
                  </a:txBody>
                  <a:tcPr marL="9525" marR="9525" marT="9525" marB="0" anchor="ctr"/>
                </a:tc>
                <a:tc>
                  <a:txBody>
                    <a:bodyPr/>
                    <a:lstStyle/>
                    <a:p>
                      <a:pPr algn="ctr" fontAlgn="ctr"/>
                      <a:r>
                        <a:rPr lang="zh-CN" altLang="en-US" sz="1800" b="0" i="0" u="none" strike="noStrike">
                          <a:solidFill>
                            <a:schemeClr val="bg1"/>
                          </a:solidFill>
                          <a:latin typeface="华文中宋" pitchFamily="2" charset="-122"/>
                          <a:ea typeface="华文中宋" pitchFamily="2" charset="-122"/>
                        </a:rPr>
                        <a:t>修订意见</a:t>
                      </a:r>
                    </a:p>
                  </a:txBody>
                  <a:tcPr marL="9525" marR="9525" marT="9525" marB="0" anchor="ctr"/>
                </a:tc>
                <a:tc>
                  <a:txBody>
                    <a:bodyPr/>
                    <a:lstStyle/>
                    <a:p>
                      <a:pPr algn="ctr" fontAlgn="ctr"/>
                      <a:r>
                        <a:rPr lang="zh-CN" altLang="en-US" sz="1800" b="0" i="0" u="none" strike="noStrike">
                          <a:solidFill>
                            <a:schemeClr val="bg1"/>
                          </a:solidFill>
                          <a:latin typeface="华文中宋" pitchFamily="2" charset="-122"/>
                          <a:ea typeface="华文中宋" pitchFamily="2" charset="-122"/>
                        </a:rPr>
                        <a:t>备注</a:t>
                      </a:r>
                    </a:p>
                  </a:txBody>
                  <a:tcPr marL="9525" marR="9525" marT="9525" marB="0" anchor="ctr"/>
                </a:tc>
              </a:tr>
              <a:tr h="1125498">
                <a:tc>
                  <a:txBody>
                    <a:bodyPr/>
                    <a:lstStyle/>
                    <a:p>
                      <a:pPr algn="ctr" fontAlgn="ctr"/>
                      <a:r>
                        <a:rPr lang="zh-CN" altLang="en-US" sz="1800" b="0" i="0" u="none" strike="noStrike">
                          <a:solidFill>
                            <a:srgbClr val="000000"/>
                          </a:solidFill>
                          <a:latin typeface="华文中宋" pitchFamily="2" charset="-122"/>
                          <a:ea typeface="华文中宋" pitchFamily="2" charset="-122"/>
                        </a:rPr>
                        <a:t>马度米星</a:t>
                      </a:r>
                      <a:r>
                        <a:rPr lang="zh-CN" altLang="en-US" sz="1800" b="0" i="0" u="none" strike="noStrike" smtClean="0">
                          <a:solidFill>
                            <a:srgbClr val="000000"/>
                          </a:solidFill>
                          <a:latin typeface="华文中宋" pitchFamily="2" charset="-122"/>
                          <a:ea typeface="华文中宋" pitchFamily="2" charset="-122"/>
                        </a:rPr>
                        <a:t>铵</a:t>
                      </a:r>
                      <a:endParaRPr lang="en-US" altLang="zh-CN" sz="1800" b="0" i="0" u="none" strike="noStrike" smtClean="0">
                        <a:solidFill>
                          <a:srgbClr val="000000"/>
                        </a:solidFill>
                        <a:latin typeface="华文中宋" pitchFamily="2" charset="-122"/>
                        <a:ea typeface="华文中宋" pitchFamily="2" charset="-122"/>
                      </a:endParaRPr>
                    </a:p>
                    <a:p>
                      <a:pPr algn="ctr" fontAlgn="ctr"/>
                      <a:r>
                        <a:rPr lang="zh-CN" altLang="en-US" sz="1800" b="0" i="0" u="none" strike="noStrike" smtClean="0">
                          <a:solidFill>
                            <a:srgbClr val="000000"/>
                          </a:solidFill>
                          <a:latin typeface="华文中宋" pitchFamily="2" charset="-122"/>
                          <a:ea typeface="华文中宋" pitchFamily="2" charset="-122"/>
                        </a:rPr>
                        <a:t>预</a:t>
                      </a:r>
                      <a:r>
                        <a:rPr lang="zh-CN" altLang="en-US" sz="1800" b="0" i="0" u="none" strike="noStrike">
                          <a:solidFill>
                            <a:srgbClr val="000000"/>
                          </a:solidFill>
                          <a:latin typeface="华文中宋" pitchFamily="2" charset="-122"/>
                          <a:ea typeface="华文中宋" pitchFamily="2" charset="-122"/>
                        </a:rPr>
                        <a:t>混</a:t>
                      </a:r>
                      <a:r>
                        <a:rPr lang="zh-CN" altLang="en-US" sz="1800" b="0" i="0" u="none" strike="noStrike" smtClean="0">
                          <a:solidFill>
                            <a:srgbClr val="000000"/>
                          </a:solidFill>
                          <a:latin typeface="华文中宋" pitchFamily="2" charset="-122"/>
                          <a:ea typeface="华文中宋" pitchFamily="2" charset="-122"/>
                        </a:rPr>
                        <a:t>剂</a:t>
                      </a:r>
                      <a:endParaRPr lang="en-US" sz="1800" b="0" i="0" u="none" strike="noStrike">
                        <a:solidFill>
                          <a:srgbClr val="000000"/>
                        </a:solidFill>
                        <a:latin typeface="华文中宋" pitchFamily="2" charset="-122"/>
                        <a:ea typeface="华文中宋" pitchFamily="2" charset="-122"/>
                      </a:endParaRPr>
                    </a:p>
                  </a:txBody>
                  <a:tcPr marL="9525" marR="9525" marT="9525" marB="0" anchor="ctr"/>
                </a:tc>
                <a:tc>
                  <a:txBody>
                    <a:bodyPr/>
                    <a:lstStyle/>
                    <a:p>
                      <a:pPr algn="ctr" fontAlgn="ctr"/>
                      <a:r>
                        <a:rPr lang="zh-CN" altLang="en-US" sz="1600" b="0" i="0" u="none" strike="noStrike">
                          <a:solidFill>
                            <a:srgbClr val="000000"/>
                          </a:solidFill>
                          <a:latin typeface="华文中宋" pitchFamily="2" charset="-122"/>
                          <a:ea typeface="华文中宋" pitchFamily="2" charset="-122"/>
                        </a:rPr>
                        <a:t>抗生素</a:t>
                      </a:r>
                    </a:p>
                  </a:txBody>
                  <a:tcPr marL="9525" marR="9525" marT="9525" marB="0" anchor="ctr"/>
                </a:tc>
                <a:tc>
                  <a:txBody>
                    <a:bodyPr/>
                    <a:lstStyle/>
                    <a:p>
                      <a:pPr algn="l" fontAlgn="ctr"/>
                      <a:r>
                        <a:rPr lang="zh-CN" altLang="en-US" sz="1800" b="0" i="0" u="none" strike="noStrike" smtClean="0">
                          <a:solidFill>
                            <a:srgbClr val="000000"/>
                          </a:solidFill>
                          <a:latin typeface="华文中宋" pitchFamily="2" charset="-122"/>
                          <a:ea typeface="华文中宋" pitchFamily="2" charset="-122"/>
                        </a:rPr>
                        <a:t>废止</a:t>
                      </a:r>
                      <a:r>
                        <a:rPr lang="en-US" altLang="zh-CN" sz="1800" b="0" i="0" u="none" strike="noStrike" smtClean="0">
                          <a:solidFill>
                            <a:srgbClr val="000000"/>
                          </a:solidFill>
                          <a:latin typeface="华文中宋" pitchFamily="2" charset="-122"/>
                          <a:ea typeface="华文中宋" pitchFamily="2" charset="-122"/>
                        </a:rPr>
                        <a:t>596</a:t>
                      </a:r>
                      <a:r>
                        <a:rPr lang="zh-CN" altLang="en-US" sz="1800" b="0" i="0" u="none" strike="noStrike" smtClean="0">
                          <a:solidFill>
                            <a:srgbClr val="000000"/>
                          </a:solidFill>
                          <a:latin typeface="华文中宋" pitchFamily="2" charset="-122"/>
                          <a:ea typeface="华文中宋" pitchFamily="2" charset="-122"/>
                        </a:rPr>
                        <a:t>号公告中</a:t>
                      </a:r>
                      <a:r>
                        <a:rPr lang="zh-CN" altLang="en-US" sz="1800" b="0" i="0" u="none" strike="noStrike" baseline="0" smtClean="0">
                          <a:solidFill>
                            <a:srgbClr val="000000"/>
                          </a:solidFill>
                          <a:latin typeface="华文中宋" pitchFamily="2" charset="-122"/>
                          <a:ea typeface="华文中宋" pitchFamily="2" charset="-122"/>
                        </a:rPr>
                        <a:t> </a:t>
                      </a:r>
                      <a:r>
                        <a:rPr lang="en-US" altLang="zh-CN" sz="1800" b="0" i="0" u="none" strike="noStrike" smtClean="0">
                          <a:solidFill>
                            <a:srgbClr val="000000"/>
                          </a:solidFill>
                          <a:latin typeface="华文中宋" pitchFamily="2" charset="-122"/>
                          <a:ea typeface="华文中宋" pitchFamily="2" charset="-122"/>
                        </a:rPr>
                        <a:t>10</a:t>
                      </a:r>
                      <a:r>
                        <a:rPr lang="en-US" altLang="zh-CN" sz="1800" b="0" i="0" u="none" strike="noStrike">
                          <a:solidFill>
                            <a:srgbClr val="000000"/>
                          </a:solidFill>
                          <a:latin typeface="华文中宋" pitchFamily="2" charset="-122"/>
                          <a:ea typeface="华文中宋" pitchFamily="2" charset="-122"/>
                        </a:rPr>
                        <a:t>%</a:t>
                      </a:r>
                      <a:r>
                        <a:rPr lang="zh-CN" altLang="en-US" sz="1800" b="0" i="0" u="none" strike="noStrike">
                          <a:solidFill>
                            <a:srgbClr val="000000"/>
                          </a:solidFill>
                          <a:latin typeface="华文中宋" pitchFamily="2" charset="-122"/>
                          <a:ea typeface="华文中宋" pitchFamily="2" charset="-122"/>
                        </a:rPr>
                        <a:t>规格</a:t>
                      </a:r>
                    </a:p>
                  </a:txBody>
                  <a:tcPr marL="9525" marR="9525" marT="9525" marB="0" anchor="ctr"/>
                </a:tc>
                <a:tc>
                  <a:txBody>
                    <a:bodyPr/>
                    <a:lstStyle/>
                    <a:p>
                      <a:pPr algn="l" fontAlgn="ctr"/>
                      <a:r>
                        <a:rPr lang="zh-CN" altLang="en-US" sz="1800" b="0" i="0" u="none" strike="noStrike" smtClean="0">
                          <a:solidFill>
                            <a:srgbClr val="000000"/>
                          </a:solidFill>
                          <a:latin typeface="华文中宋" pitchFamily="2" charset="-122"/>
                          <a:ea typeface="华文中宋" pitchFamily="2" charset="-122"/>
                        </a:rPr>
                        <a:t>本</a:t>
                      </a:r>
                      <a:r>
                        <a:rPr lang="zh-CN" altLang="en-US" sz="1800" b="0" i="0" u="none" strike="noStrike">
                          <a:solidFill>
                            <a:srgbClr val="000000"/>
                          </a:solidFill>
                          <a:latin typeface="华文中宋" pitchFamily="2" charset="-122"/>
                          <a:ea typeface="华文中宋" pitchFamily="2" charset="-122"/>
                        </a:rPr>
                        <a:t>品治疗量与中毒量接近，此规格使用风险</a:t>
                      </a:r>
                      <a:r>
                        <a:rPr lang="zh-CN" altLang="en-US" sz="1800" b="0" i="0" u="none" strike="noStrike" smtClean="0">
                          <a:solidFill>
                            <a:srgbClr val="000000"/>
                          </a:solidFill>
                          <a:latin typeface="华文中宋" pitchFamily="2" charset="-122"/>
                          <a:ea typeface="华文中宋" pitchFamily="2" charset="-122"/>
                        </a:rPr>
                        <a:t>大。</a:t>
                      </a:r>
                      <a:endParaRPr lang="zh-CN" altLang="en-US" sz="1800" b="0" i="0" u="none" strike="noStrike">
                        <a:solidFill>
                          <a:srgbClr val="000000"/>
                        </a:solidFill>
                        <a:latin typeface="华文中宋" pitchFamily="2" charset="-122"/>
                        <a:ea typeface="华文中宋" pitchFamily="2" charset="-122"/>
                      </a:endParaRPr>
                    </a:p>
                  </a:txBody>
                  <a:tcPr marL="9525" marR="9525" marT="9525" marB="0" anchor="ctr"/>
                </a:tc>
              </a:tr>
              <a:tr h="825660">
                <a:tc>
                  <a:txBody>
                    <a:bodyPr/>
                    <a:lstStyle/>
                    <a:p>
                      <a:pPr algn="ctr" fontAlgn="ctr"/>
                      <a:r>
                        <a:rPr lang="zh-CN" altLang="en-US" sz="1800" b="0" i="0" u="none" strike="noStrike">
                          <a:solidFill>
                            <a:srgbClr val="000000"/>
                          </a:solidFill>
                          <a:latin typeface="华文中宋" pitchFamily="2" charset="-122"/>
                          <a:ea typeface="华文中宋" pitchFamily="2" charset="-122"/>
                        </a:rPr>
                        <a:t>盐酸左旋</a:t>
                      </a:r>
                      <a:r>
                        <a:rPr lang="zh-CN" altLang="en-US" sz="1800" b="0" i="0" u="none" strike="noStrike" smtClean="0">
                          <a:solidFill>
                            <a:srgbClr val="000000"/>
                          </a:solidFill>
                          <a:latin typeface="华文中宋" pitchFamily="2" charset="-122"/>
                          <a:ea typeface="华文中宋" pitchFamily="2" charset="-122"/>
                        </a:rPr>
                        <a:t>咪唑</a:t>
                      </a:r>
                      <a:endParaRPr lang="en-US" altLang="zh-CN" sz="1800" b="0" i="0" u="none" strike="noStrike" smtClean="0">
                        <a:solidFill>
                          <a:srgbClr val="000000"/>
                        </a:solidFill>
                        <a:latin typeface="华文中宋" pitchFamily="2" charset="-122"/>
                        <a:ea typeface="华文中宋" pitchFamily="2" charset="-122"/>
                      </a:endParaRPr>
                    </a:p>
                    <a:p>
                      <a:pPr algn="ctr" fontAlgn="ctr"/>
                      <a:r>
                        <a:rPr lang="zh-CN" altLang="en-US" sz="1800" b="0" i="0" u="none" strike="noStrike" smtClean="0">
                          <a:solidFill>
                            <a:srgbClr val="000000"/>
                          </a:solidFill>
                          <a:latin typeface="华文中宋" pitchFamily="2" charset="-122"/>
                          <a:ea typeface="华文中宋" pitchFamily="2" charset="-122"/>
                        </a:rPr>
                        <a:t>注射液</a:t>
                      </a:r>
                      <a:endParaRPr lang="en-US" sz="1800" b="0" i="0" u="none" strike="noStrike">
                        <a:solidFill>
                          <a:srgbClr val="000000"/>
                        </a:solidFill>
                        <a:latin typeface="华文中宋" pitchFamily="2" charset="-122"/>
                        <a:ea typeface="华文中宋" pitchFamily="2" charset="-122"/>
                      </a:endParaRPr>
                    </a:p>
                  </a:txBody>
                  <a:tcPr marL="9525" marR="9525" marT="9525" marB="0" anchor="ctr"/>
                </a:tc>
                <a:tc>
                  <a:txBody>
                    <a:bodyPr/>
                    <a:lstStyle/>
                    <a:p>
                      <a:pPr algn="ctr" fontAlgn="ctr"/>
                      <a:r>
                        <a:rPr lang="zh-CN" altLang="en-US" sz="1800" b="0" i="0" u="none" strike="noStrike">
                          <a:solidFill>
                            <a:srgbClr val="000000"/>
                          </a:solidFill>
                          <a:latin typeface="华文中宋" pitchFamily="2" charset="-122"/>
                          <a:ea typeface="华文中宋" pitchFamily="2" charset="-122"/>
                        </a:rPr>
                        <a:t>化药</a:t>
                      </a:r>
                    </a:p>
                  </a:txBody>
                  <a:tcPr marL="9525" marR="9525" marT="9525" marB="0" anchor="ctr"/>
                </a:tc>
                <a:tc>
                  <a:txBody>
                    <a:bodyPr/>
                    <a:lstStyle/>
                    <a:p>
                      <a:pPr algn="l" fontAlgn="ctr"/>
                      <a:r>
                        <a:rPr lang="zh-CN" altLang="en-US" sz="1800" b="0" i="0" u="none" strike="noStrike">
                          <a:solidFill>
                            <a:srgbClr val="000000"/>
                          </a:solidFill>
                          <a:latin typeface="华文中宋" pitchFamily="2" charset="-122"/>
                          <a:ea typeface="华文中宋" pitchFamily="2" charset="-122"/>
                        </a:rPr>
                        <a:t> </a:t>
                      </a:r>
                      <a:r>
                        <a:rPr lang="zh-CN" altLang="en-US" sz="1800" b="0" i="0" u="none" strike="noStrike" smtClean="0">
                          <a:solidFill>
                            <a:srgbClr val="000000"/>
                          </a:solidFill>
                          <a:latin typeface="华文中宋" pitchFamily="2" charset="-122"/>
                          <a:ea typeface="华文中宋" pitchFamily="2" charset="-122"/>
                        </a:rPr>
                        <a:t>废止</a:t>
                      </a:r>
                      <a:r>
                        <a:rPr lang="en-US" altLang="zh-CN" sz="1800" b="0" i="0" u="none" strike="noStrike" smtClean="0">
                          <a:solidFill>
                            <a:srgbClr val="000000"/>
                          </a:solidFill>
                          <a:latin typeface="华文中宋" pitchFamily="2" charset="-122"/>
                          <a:ea typeface="华文中宋" pitchFamily="2" charset="-122"/>
                        </a:rPr>
                        <a:t>596</a:t>
                      </a:r>
                      <a:r>
                        <a:rPr lang="zh-CN" altLang="en-US" sz="1800" b="0" i="0" u="none" strike="noStrike" smtClean="0">
                          <a:solidFill>
                            <a:srgbClr val="000000"/>
                          </a:solidFill>
                          <a:latin typeface="华文中宋" pitchFamily="2" charset="-122"/>
                          <a:ea typeface="华文中宋" pitchFamily="2" charset="-122"/>
                        </a:rPr>
                        <a:t>号公告中 </a:t>
                      </a:r>
                      <a:r>
                        <a:rPr lang="en-US" altLang="zh-CN" sz="1800" b="0" i="0" u="none" strike="noStrike" smtClean="0">
                          <a:solidFill>
                            <a:srgbClr val="000000"/>
                          </a:solidFill>
                          <a:latin typeface="华文中宋" pitchFamily="2" charset="-122"/>
                          <a:ea typeface="华文中宋" pitchFamily="2" charset="-122"/>
                        </a:rPr>
                        <a:t>10</a:t>
                      </a:r>
                      <a:r>
                        <a:rPr lang="en-US" sz="1800" b="0" i="0" u="none" strike="noStrike" smtClean="0">
                          <a:solidFill>
                            <a:srgbClr val="000000"/>
                          </a:solidFill>
                          <a:latin typeface="华文中宋" pitchFamily="2" charset="-122"/>
                          <a:ea typeface="华文中宋" pitchFamily="2" charset="-122"/>
                        </a:rPr>
                        <a:t>ml：0.2g</a:t>
                      </a:r>
                      <a:r>
                        <a:rPr lang="zh-CN" altLang="en-US" sz="1800" b="0" i="0" u="none" strike="noStrike">
                          <a:solidFill>
                            <a:srgbClr val="000000"/>
                          </a:solidFill>
                          <a:latin typeface="华文中宋" pitchFamily="2" charset="-122"/>
                          <a:ea typeface="华文中宋" pitchFamily="2" charset="-122"/>
                        </a:rPr>
                        <a:t>规格</a:t>
                      </a:r>
                    </a:p>
                  </a:txBody>
                  <a:tcPr marL="9525" marR="9525" marT="9525" marB="0" anchor="ctr"/>
                </a:tc>
                <a:tc>
                  <a:txBody>
                    <a:bodyPr/>
                    <a:lstStyle/>
                    <a:p>
                      <a:pPr algn="l" fontAlgn="ctr"/>
                      <a:r>
                        <a:rPr lang="zh-CN" altLang="en-US" sz="1800" b="0" i="0" u="none" strike="noStrike" smtClean="0">
                          <a:solidFill>
                            <a:srgbClr val="000000"/>
                          </a:solidFill>
                          <a:latin typeface="华文中宋" pitchFamily="2" charset="-122"/>
                          <a:ea typeface="华文中宋" pitchFamily="2" charset="-122"/>
                        </a:rPr>
                        <a:t>浓度</a:t>
                      </a:r>
                      <a:r>
                        <a:rPr lang="zh-CN" altLang="en-US" sz="1800" b="0" i="0" u="none" strike="noStrike">
                          <a:solidFill>
                            <a:srgbClr val="000000"/>
                          </a:solidFill>
                          <a:latin typeface="华文中宋" pitchFamily="2" charset="-122"/>
                          <a:ea typeface="华文中宋" pitchFamily="2" charset="-122"/>
                        </a:rPr>
                        <a:t>改变，旋光度不合格</a:t>
                      </a:r>
                    </a:p>
                  </a:txBody>
                  <a:tcPr marL="9525" marR="9525" marT="9525" marB="0" anchor="ctr"/>
                </a:tc>
              </a:tr>
              <a:tr h="1238488">
                <a:tc>
                  <a:txBody>
                    <a:bodyPr/>
                    <a:lstStyle/>
                    <a:p>
                      <a:pPr algn="ctr" fontAlgn="ctr"/>
                      <a:r>
                        <a:rPr lang="zh-CN" altLang="en-US" sz="1800" b="0" i="0" u="none" strike="noStrike" smtClean="0">
                          <a:solidFill>
                            <a:srgbClr val="000000"/>
                          </a:solidFill>
                          <a:latin typeface="华文中宋" pitchFamily="2" charset="-122"/>
                          <a:ea typeface="华文中宋" pitchFamily="2" charset="-122"/>
                        </a:rPr>
                        <a:t>复方磺胺嘧啶钠注射液</a:t>
                      </a:r>
                      <a:endParaRPr lang="en-US" sz="1800" b="0" i="0" u="none" strike="noStrike">
                        <a:solidFill>
                          <a:srgbClr val="000000"/>
                        </a:solidFill>
                        <a:latin typeface="华文中宋" pitchFamily="2" charset="-122"/>
                        <a:ea typeface="华文中宋" pitchFamily="2" charset="-122"/>
                      </a:endParaRPr>
                    </a:p>
                  </a:txBody>
                  <a:tcPr marL="9525" marR="9525" marT="9525" marB="0" anchor="ctr"/>
                </a:tc>
                <a:tc>
                  <a:txBody>
                    <a:bodyPr/>
                    <a:lstStyle/>
                    <a:p>
                      <a:pPr algn="ctr" fontAlgn="ctr"/>
                      <a:r>
                        <a:rPr lang="zh-CN" altLang="en-US" sz="1800" b="0" i="0" u="none" strike="noStrike">
                          <a:solidFill>
                            <a:srgbClr val="000000"/>
                          </a:solidFill>
                          <a:latin typeface="华文中宋" pitchFamily="2" charset="-122"/>
                          <a:ea typeface="华文中宋" pitchFamily="2" charset="-122"/>
                        </a:rPr>
                        <a:t>化药</a:t>
                      </a:r>
                    </a:p>
                  </a:txBody>
                  <a:tcPr marL="9525" marR="9525" marT="9525" marB="0" anchor="ctr"/>
                </a:tc>
                <a:tc>
                  <a:txBody>
                    <a:bodyPr/>
                    <a:lstStyle/>
                    <a:p>
                      <a:pPr algn="l" fontAlgn="ctr"/>
                      <a:r>
                        <a:rPr lang="zh-CN" altLang="en-US" sz="1600" b="0" i="0" u="none" strike="noStrike" smtClean="0">
                          <a:solidFill>
                            <a:srgbClr val="000000"/>
                          </a:solidFill>
                          <a:latin typeface="华文中宋" pitchFamily="2" charset="-122"/>
                          <a:ea typeface="华文中宋" pitchFamily="2" charset="-122"/>
                        </a:rPr>
                        <a:t>废止</a:t>
                      </a:r>
                      <a:r>
                        <a:rPr lang="en-US" altLang="zh-CN" sz="1600" b="0" i="0" u="none" strike="noStrike" smtClean="0">
                          <a:solidFill>
                            <a:srgbClr val="000000"/>
                          </a:solidFill>
                          <a:latin typeface="华文中宋" pitchFamily="2" charset="-122"/>
                          <a:ea typeface="华文中宋" pitchFamily="2" charset="-122"/>
                        </a:rPr>
                        <a:t>596</a:t>
                      </a:r>
                      <a:r>
                        <a:rPr lang="zh-CN" altLang="en-US" sz="1600" b="0" i="0" u="none" strike="noStrike" smtClean="0">
                          <a:solidFill>
                            <a:srgbClr val="000000"/>
                          </a:solidFill>
                          <a:latin typeface="华文中宋" pitchFamily="2" charset="-122"/>
                          <a:ea typeface="华文中宋" pitchFamily="2" charset="-122"/>
                        </a:rPr>
                        <a:t>号公告中</a:t>
                      </a:r>
                      <a:endParaRPr lang="en-US" altLang="zh-CN" sz="1600" b="0" i="0" u="none" strike="noStrike" smtClean="0">
                        <a:solidFill>
                          <a:srgbClr val="000000"/>
                        </a:solidFill>
                        <a:latin typeface="华文中宋" pitchFamily="2" charset="-122"/>
                        <a:ea typeface="华文中宋" pitchFamily="2" charset="-122"/>
                      </a:endParaRPr>
                    </a:p>
                    <a:p>
                      <a:pPr algn="l" fontAlgn="ctr"/>
                      <a:r>
                        <a:rPr lang="en-US" altLang="zh-CN" sz="1600" b="0" i="0" u="none" strike="noStrike" smtClean="0">
                          <a:solidFill>
                            <a:srgbClr val="000000"/>
                          </a:solidFill>
                          <a:latin typeface="华文中宋" pitchFamily="2" charset="-122"/>
                          <a:ea typeface="华文中宋" pitchFamily="2" charset="-122"/>
                        </a:rPr>
                        <a:t>10ml</a:t>
                      </a:r>
                      <a:r>
                        <a:rPr lang="en-US" altLang="zh-CN" sz="1600" b="0" i="0" u="none" strike="noStrike">
                          <a:solidFill>
                            <a:srgbClr val="000000"/>
                          </a:solidFill>
                          <a:latin typeface="华文中宋" pitchFamily="2" charset="-122"/>
                          <a:ea typeface="华文中宋" pitchFamily="2" charset="-122"/>
                        </a:rPr>
                        <a:t>:</a:t>
                      </a:r>
                      <a:r>
                        <a:rPr lang="zh-CN" altLang="en-US" sz="1600" b="0" i="0" u="none" strike="noStrike">
                          <a:solidFill>
                            <a:srgbClr val="000000"/>
                          </a:solidFill>
                          <a:latin typeface="华文中宋" pitchFamily="2" charset="-122"/>
                          <a:ea typeface="华文中宋" pitchFamily="2" charset="-122"/>
                        </a:rPr>
                        <a:t>磺胺嘧啶钠</a:t>
                      </a:r>
                      <a:r>
                        <a:rPr lang="en-US" altLang="zh-CN" sz="1600" b="0" i="0" u="none" strike="noStrike">
                          <a:solidFill>
                            <a:srgbClr val="000000"/>
                          </a:solidFill>
                          <a:latin typeface="华文中宋" pitchFamily="2" charset="-122"/>
                          <a:ea typeface="华文中宋" pitchFamily="2" charset="-122"/>
                        </a:rPr>
                        <a:t>1.5g+</a:t>
                      </a:r>
                      <a:r>
                        <a:rPr lang="zh-CN" altLang="en-US" sz="1600" b="0" i="0" u="none" strike="noStrike">
                          <a:solidFill>
                            <a:srgbClr val="000000"/>
                          </a:solidFill>
                          <a:latin typeface="华文中宋" pitchFamily="2" charset="-122"/>
                          <a:ea typeface="华文中宋" pitchFamily="2" charset="-122"/>
                        </a:rPr>
                        <a:t>甲氧苄啶</a:t>
                      </a:r>
                      <a:r>
                        <a:rPr lang="en-US" altLang="zh-CN" sz="1600" b="0" i="0" u="none" strike="noStrike" smtClean="0">
                          <a:solidFill>
                            <a:srgbClr val="000000"/>
                          </a:solidFill>
                          <a:latin typeface="华文中宋" pitchFamily="2" charset="-122"/>
                          <a:ea typeface="华文中宋" pitchFamily="2" charset="-122"/>
                        </a:rPr>
                        <a:t>0.3g</a:t>
                      </a:r>
                    </a:p>
                    <a:p>
                      <a:pPr algn="l" fontAlgn="ctr"/>
                      <a:r>
                        <a:rPr lang="en-US" altLang="zh-CN" sz="1600" b="0" i="0" u="none" strike="noStrike" smtClean="0">
                          <a:solidFill>
                            <a:srgbClr val="000000"/>
                          </a:solidFill>
                          <a:latin typeface="华文中宋" pitchFamily="2" charset="-122"/>
                          <a:ea typeface="华文中宋" pitchFamily="2" charset="-122"/>
                        </a:rPr>
                        <a:t>10ml</a:t>
                      </a:r>
                      <a:r>
                        <a:rPr lang="en-US" altLang="zh-CN" sz="1600" b="0" i="0" u="none" strike="noStrike">
                          <a:solidFill>
                            <a:srgbClr val="000000"/>
                          </a:solidFill>
                          <a:latin typeface="华文中宋" pitchFamily="2" charset="-122"/>
                          <a:ea typeface="华文中宋" pitchFamily="2" charset="-122"/>
                        </a:rPr>
                        <a:t>:</a:t>
                      </a:r>
                      <a:r>
                        <a:rPr lang="zh-CN" altLang="en-US" sz="1600" b="0" i="0" u="none" strike="noStrike">
                          <a:solidFill>
                            <a:srgbClr val="000000"/>
                          </a:solidFill>
                          <a:latin typeface="华文中宋" pitchFamily="2" charset="-122"/>
                          <a:ea typeface="华文中宋" pitchFamily="2" charset="-122"/>
                        </a:rPr>
                        <a:t>磺胺嘧啶钠</a:t>
                      </a:r>
                      <a:r>
                        <a:rPr lang="en-US" altLang="zh-CN" sz="1600" b="0" i="0" u="none" strike="noStrike">
                          <a:solidFill>
                            <a:srgbClr val="000000"/>
                          </a:solidFill>
                          <a:latin typeface="华文中宋" pitchFamily="2" charset="-122"/>
                          <a:ea typeface="华文中宋" pitchFamily="2" charset="-122"/>
                        </a:rPr>
                        <a:t>2g+</a:t>
                      </a:r>
                      <a:r>
                        <a:rPr lang="zh-CN" altLang="en-US" sz="1600" b="0" i="0" u="none" strike="noStrike">
                          <a:solidFill>
                            <a:srgbClr val="000000"/>
                          </a:solidFill>
                          <a:latin typeface="华文中宋" pitchFamily="2" charset="-122"/>
                          <a:ea typeface="华文中宋" pitchFamily="2" charset="-122"/>
                        </a:rPr>
                        <a:t>甲氧苄啶</a:t>
                      </a:r>
                      <a:r>
                        <a:rPr lang="en-US" altLang="zh-CN" sz="1600" b="0" i="0" u="none" strike="noStrike" smtClean="0">
                          <a:solidFill>
                            <a:srgbClr val="000000"/>
                          </a:solidFill>
                          <a:latin typeface="华文中宋" pitchFamily="2" charset="-122"/>
                          <a:ea typeface="华文中宋" pitchFamily="2" charset="-122"/>
                        </a:rPr>
                        <a:t>0.4g </a:t>
                      </a:r>
                      <a:r>
                        <a:rPr lang="en-US" altLang="zh-CN" sz="1600" b="0" i="0" u="none" strike="noStrike" baseline="0" smtClean="0">
                          <a:solidFill>
                            <a:srgbClr val="000000"/>
                          </a:solidFill>
                          <a:latin typeface="华文中宋" pitchFamily="2" charset="-122"/>
                          <a:ea typeface="华文中宋" pitchFamily="2" charset="-122"/>
                        </a:rPr>
                        <a:t>  </a:t>
                      </a:r>
                      <a:r>
                        <a:rPr lang="zh-CN" altLang="en-US" sz="1600" b="0" i="0" u="none" strike="noStrike" smtClean="0">
                          <a:solidFill>
                            <a:srgbClr val="000000"/>
                          </a:solidFill>
                          <a:latin typeface="华文中宋" pitchFamily="2" charset="-122"/>
                          <a:ea typeface="华文中宋" pitchFamily="2" charset="-122"/>
                        </a:rPr>
                        <a:t>规格</a:t>
                      </a:r>
                      <a:endParaRPr lang="zh-CN" altLang="en-US" sz="1600" b="0" i="0" u="none" strike="noStrike">
                        <a:solidFill>
                          <a:srgbClr val="000000"/>
                        </a:solidFill>
                        <a:latin typeface="华文中宋" pitchFamily="2" charset="-122"/>
                        <a:ea typeface="华文中宋" pitchFamily="2" charset="-122"/>
                      </a:endParaRPr>
                    </a:p>
                  </a:txBody>
                  <a:tcPr marL="9525" marR="9525" marT="9525" marB="0" anchor="ctr"/>
                </a:tc>
                <a:tc>
                  <a:txBody>
                    <a:bodyPr/>
                    <a:lstStyle/>
                    <a:p>
                      <a:pPr algn="l" fontAlgn="ctr"/>
                      <a:r>
                        <a:rPr lang="zh-CN" altLang="en-US" sz="1800" b="0" i="0" u="none" strike="noStrike" smtClean="0">
                          <a:solidFill>
                            <a:srgbClr val="000000"/>
                          </a:solidFill>
                          <a:latin typeface="华文中宋" pitchFamily="2" charset="-122"/>
                          <a:ea typeface="华文中宋" pitchFamily="2" charset="-122"/>
                        </a:rPr>
                        <a:t>新增</a:t>
                      </a:r>
                      <a:r>
                        <a:rPr lang="zh-CN" altLang="en-US" sz="1800" b="0" i="0" u="none" strike="noStrike">
                          <a:solidFill>
                            <a:srgbClr val="000000"/>
                          </a:solidFill>
                          <a:latin typeface="华文中宋" pitchFamily="2" charset="-122"/>
                          <a:ea typeface="华文中宋" pitchFamily="2" charset="-122"/>
                        </a:rPr>
                        <a:t>规格与原标准处方</a:t>
                      </a:r>
                      <a:r>
                        <a:rPr lang="zh-CN" altLang="en-US" sz="1800" b="0" i="0" u="none" strike="noStrike" smtClean="0">
                          <a:solidFill>
                            <a:srgbClr val="000000"/>
                          </a:solidFill>
                          <a:latin typeface="华文中宋" pitchFamily="2" charset="-122"/>
                          <a:ea typeface="华文中宋" pitchFamily="2" charset="-122"/>
                        </a:rPr>
                        <a:t>不同。</a:t>
                      </a:r>
                      <a:endParaRPr lang="zh-CN" altLang="en-US" sz="1800" b="0" i="0" u="none" strike="noStrike">
                        <a:solidFill>
                          <a:srgbClr val="000000"/>
                        </a:solidFill>
                        <a:latin typeface="华文中宋" pitchFamily="2" charset="-122"/>
                        <a:ea typeface="华文中宋" pitchFamily="2" charset="-122"/>
                      </a:endParaRPr>
                    </a:p>
                  </a:txBody>
                  <a:tcPr marL="9525" marR="9525" marT="9525" marB="0" anchor="ctr"/>
                </a:tc>
              </a:tr>
            </a:tbl>
          </a:graphicData>
        </a:graphic>
      </p:graphicFrame>
      <p:sp>
        <p:nvSpPr>
          <p:cNvPr id="4" name="标题 1"/>
          <p:cNvSpPr txBox="1">
            <a:spLocks/>
          </p:cNvSpPr>
          <p:nvPr/>
        </p:nvSpPr>
        <p:spPr>
          <a:xfrm>
            <a:off x="428596" y="428604"/>
            <a:ext cx="8229600" cy="86834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4000" b="1" i="0" u="none" strike="noStrike" kern="1200" cap="none" spc="0" normalizeH="0" baseline="0" noProof="0" smtClean="0">
                <a:ln>
                  <a:noFill/>
                </a:ln>
                <a:solidFill>
                  <a:schemeClr val="tx1"/>
                </a:solidFill>
                <a:effectLst/>
                <a:uLnTx/>
                <a:uFillTx/>
                <a:latin typeface="华文中宋" pitchFamily="2" charset="-122"/>
                <a:ea typeface="华文中宋" pitchFamily="2" charset="-122"/>
                <a:cs typeface="+mj-cs"/>
              </a:rPr>
              <a:t>编 制 概 况</a:t>
            </a:r>
            <a:endParaRPr kumimoji="0" lang="zh-CN" altLang="en-US" sz="4000" b="1" i="0" u="none" strike="noStrike" kern="1200" cap="none" spc="0" normalizeH="0" baseline="0" noProof="0">
              <a:ln>
                <a:noFill/>
              </a:ln>
              <a:solidFill>
                <a:schemeClr val="tx1"/>
              </a:solidFill>
              <a:effectLst/>
              <a:uLnTx/>
              <a:uFillTx/>
              <a:latin typeface="华文中宋" pitchFamily="2" charset="-122"/>
              <a:ea typeface="华文中宋" pitchFamily="2" charset="-122"/>
              <a:cs typeface="+mj-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内容占位符 6"/>
          <p:cNvGraphicFramePr>
            <a:graphicFrameLocks/>
          </p:cNvGraphicFramePr>
          <p:nvPr/>
        </p:nvGraphicFramePr>
        <p:xfrm>
          <a:off x="609600" y="785794"/>
          <a:ext cx="8229600" cy="7153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内容占位符 8"/>
          <p:cNvSpPr>
            <a:spLocks noGrp="1"/>
          </p:cNvSpPr>
          <p:nvPr>
            <p:ph idx="1"/>
          </p:nvPr>
        </p:nvSpPr>
        <p:spPr>
          <a:xfrm>
            <a:off x="500034" y="1571612"/>
            <a:ext cx="8229600" cy="4525963"/>
          </a:xfrm>
        </p:spPr>
        <p:txBody>
          <a:bodyPr/>
          <a:lstStyle/>
          <a:p>
            <a:endParaRPr lang="zh-CN" altLang="en-US"/>
          </a:p>
        </p:txBody>
      </p:sp>
      <p:sp>
        <p:nvSpPr>
          <p:cNvPr id="11" name="标题 1"/>
          <p:cNvSpPr>
            <a:spLocks noGrp="1"/>
          </p:cNvSpPr>
          <p:nvPr>
            <p:ph type="title"/>
          </p:nvPr>
        </p:nvSpPr>
        <p:spPr/>
        <p:txBody>
          <a:bodyPr>
            <a:normAutofit/>
          </a:bodyPr>
          <a:lstStyle/>
          <a:p>
            <a:pPr marL="342900" lvl="0" indent="-342900">
              <a:spcBef>
                <a:spcPct val="20000"/>
              </a:spcBef>
            </a:pPr>
            <a:r>
              <a:rPr lang="zh-CN" altLang="en-US" sz="4000" b="1" smtClean="0">
                <a:solidFill>
                  <a:prstClr val="black"/>
                </a:solidFill>
                <a:latin typeface="华文中宋" pitchFamily="2" charset="-122"/>
                <a:ea typeface="华文中宋" pitchFamily="2" charset="-122"/>
              </a:rPr>
              <a:t>主 要 变 化</a:t>
            </a:r>
            <a:endParaRPr lang="zh-CN" altLang="en-US" sz="4000" b="1">
              <a:solidFill>
                <a:prstClr val="black"/>
              </a:solidFill>
              <a:latin typeface="华文中宋" pitchFamily="2" charset="-122"/>
              <a:ea typeface="华文中宋" pitchFamily="2"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714488"/>
            <a:ext cx="8229600" cy="4411675"/>
          </a:xfrm>
        </p:spPr>
        <p:txBody>
          <a:bodyPr>
            <a:normAutofit/>
          </a:bodyPr>
          <a:lstStyle/>
          <a:p>
            <a:pPr>
              <a:buNone/>
            </a:pPr>
            <a:r>
              <a:rPr lang="zh-CN" altLang="en-US" b="1" dirty="0" smtClean="0">
                <a:solidFill>
                  <a:prstClr val="black"/>
                </a:solidFill>
                <a:latin typeface="华文中宋" pitchFamily="2" charset="-122"/>
                <a:ea typeface="华文中宋" pitchFamily="2" charset="-122"/>
              </a:rPr>
              <a:t>一、化学药品和抗生素</a:t>
            </a:r>
            <a:endParaRPr lang="en-US" altLang="zh-CN" b="1" dirty="0" smtClean="0">
              <a:solidFill>
                <a:prstClr val="black"/>
              </a:solidFill>
              <a:latin typeface="华文中宋" pitchFamily="2" charset="-122"/>
              <a:ea typeface="华文中宋" pitchFamily="2" charset="-122"/>
            </a:endParaRPr>
          </a:p>
          <a:p>
            <a:pPr>
              <a:buNone/>
            </a:pPr>
            <a:r>
              <a:rPr lang="zh-CN" altLang="en-US" sz="2800" b="1" dirty="0" smtClean="0">
                <a:latin typeface="华文中宋" pitchFamily="2" charset="-122"/>
                <a:ea typeface="华文中宋" pitchFamily="2" charset="-122"/>
              </a:rPr>
              <a:t>（一）提供安全指导使用兽药的法定依据</a:t>
            </a:r>
          </a:p>
          <a:p>
            <a:pPr marL="323850" indent="485775">
              <a:buNone/>
            </a:pPr>
            <a:endParaRPr lang="en-US" altLang="zh-CN" sz="2800" dirty="0" smtClean="0">
              <a:latin typeface="华文中宋" pitchFamily="2" charset="-122"/>
              <a:ea typeface="华文中宋" pitchFamily="2" charset="-122"/>
            </a:endParaRPr>
          </a:p>
          <a:p>
            <a:pPr marL="323850" indent="485775">
              <a:buNone/>
            </a:pPr>
            <a:r>
              <a:rPr lang="zh-CN" altLang="en-US" sz="2400" b="1" dirty="0" smtClean="0">
                <a:latin typeface="华文中宋" pitchFamily="2" charset="-122"/>
                <a:ea typeface="华文中宋" pitchFamily="2" charset="-122"/>
              </a:rPr>
              <a:t>原料药</a:t>
            </a:r>
            <a:r>
              <a:rPr lang="zh-CN" altLang="en-US" sz="2400" dirty="0" smtClean="0">
                <a:latin typeface="华文中宋" pitchFamily="2" charset="-122"/>
                <a:ea typeface="华文中宋" pitchFamily="2" charset="-122"/>
              </a:rPr>
              <a:t> ：</a:t>
            </a:r>
            <a:r>
              <a:rPr lang="en-US" altLang="zh-CN" sz="2400" dirty="0" smtClean="0">
                <a:latin typeface="华文中宋" pitchFamily="2" charset="-122"/>
                <a:ea typeface="华文中宋" pitchFamily="2" charset="-122"/>
              </a:rPr>
              <a:t>【</a:t>
            </a:r>
            <a:r>
              <a:rPr lang="zh-CN" altLang="en-US" sz="2400" dirty="0" smtClean="0">
                <a:latin typeface="华文中宋" pitchFamily="2" charset="-122"/>
                <a:ea typeface="华文中宋" pitchFamily="2" charset="-122"/>
              </a:rPr>
              <a:t>类别</a:t>
            </a:r>
            <a:r>
              <a:rPr lang="en-US" altLang="zh-CN" sz="2400" dirty="0" smtClean="0">
                <a:latin typeface="华文中宋" pitchFamily="2" charset="-122"/>
                <a:ea typeface="华文中宋" pitchFamily="2" charset="-122"/>
              </a:rPr>
              <a:t>】</a:t>
            </a:r>
          </a:p>
          <a:p>
            <a:pPr marL="323850" indent="485775">
              <a:lnSpc>
                <a:spcPct val="150000"/>
              </a:lnSpc>
              <a:buNone/>
            </a:pPr>
            <a:r>
              <a:rPr lang="zh-CN" altLang="en-US" sz="2400" b="1" dirty="0" smtClean="0">
                <a:latin typeface="华文中宋" pitchFamily="2" charset="-122"/>
                <a:ea typeface="华文中宋" pitchFamily="2" charset="-122"/>
              </a:rPr>
              <a:t>制剂</a:t>
            </a:r>
            <a:r>
              <a:rPr lang="zh-CN" altLang="en-US" sz="2400" dirty="0" smtClean="0">
                <a:latin typeface="华文中宋" pitchFamily="2" charset="-122"/>
                <a:ea typeface="华文中宋" pitchFamily="2" charset="-122"/>
              </a:rPr>
              <a:t>  ：</a:t>
            </a:r>
            <a:r>
              <a:rPr lang="en-US" altLang="zh-CN" sz="2400" dirty="0" smtClean="0">
                <a:latin typeface="华文中宋" pitchFamily="2" charset="-122"/>
                <a:ea typeface="华文中宋" pitchFamily="2" charset="-122"/>
              </a:rPr>
              <a:t>【</a:t>
            </a:r>
            <a:r>
              <a:rPr lang="zh-CN" altLang="en-US" sz="2400" dirty="0" smtClean="0">
                <a:latin typeface="华文中宋" pitchFamily="2" charset="-122"/>
                <a:ea typeface="华文中宋" pitchFamily="2" charset="-122"/>
              </a:rPr>
              <a:t>作用与用途</a:t>
            </a:r>
            <a:r>
              <a:rPr lang="en-US" altLang="zh-CN" sz="2400" dirty="0" smtClean="0">
                <a:latin typeface="华文中宋" pitchFamily="2" charset="-122"/>
                <a:ea typeface="华文中宋" pitchFamily="2" charset="-122"/>
              </a:rPr>
              <a:t>】【</a:t>
            </a:r>
            <a:r>
              <a:rPr lang="zh-CN" altLang="en-US" sz="2400" dirty="0" smtClean="0">
                <a:latin typeface="华文中宋" pitchFamily="2" charset="-122"/>
                <a:ea typeface="华文中宋" pitchFamily="2" charset="-122"/>
              </a:rPr>
              <a:t>用法与用量</a:t>
            </a:r>
            <a:r>
              <a:rPr lang="en-US" altLang="zh-CN" sz="2400" dirty="0" smtClean="0">
                <a:latin typeface="华文中宋" pitchFamily="2" charset="-122"/>
                <a:ea typeface="华文中宋" pitchFamily="2" charset="-122"/>
              </a:rPr>
              <a:t>】【</a:t>
            </a:r>
            <a:r>
              <a:rPr lang="zh-CN" altLang="en-US" sz="2400" dirty="0" smtClean="0">
                <a:latin typeface="华文中宋" pitchFamily="2" charset="-122"/>
                <a:ea typeface="华文中宋" pitchFamily="2" charset="-122"/>
              </a:rPr>
              <a:t>不良反应</a:t>
            </a:r>
            <a:r>
              <a:rPr lang="en-US" altLang="zh-CN" sz="2400" dirty="0" smtClean="0">
                <a:latin typeface="华文中宋" pitchFamily="2" charset="-122"/>
                <a:ea typeface="华文中宋" pitchFamily="2" charset="-122"/>
              </a:rPr>
              <a:t>】        【</a:t>
            </a:r>
            <a:r>
              <a:rPr lang="zh-CN" altLang="en-US" sz="2400" dirty="0" smtClean="0">
                <a:latin typeface="华文中宋" pitchFamily="2" charset="-122"/>
                <a:ea typeface="华文中宋" pitchFamily="2" charset="-122"/>
              </a:rPr>
              <a:t>注意事项</a:t>
            </a:r>
            <a:r>
              <a:rPr lang="en-US" altLang="zh-CN" sz="2400" dirty="0" smtClean="0">
                <a:latin typeface="华文中宋" pitchFamily="2" charset="-122"/>
                <a:ea typeface="华文中宋" pitchFamily="2" charset="-122"/>
              </a:rPr>
              <a:t>】【</a:t>
            </a:r>
            <a:r>
              <a:rPr lang="zh-CN" altLang="en-US" sz="2400" dirty="0" smtClean="0">
                <a:latin typeface="华文中宋" pitchFamily="2" charset="-122"/>
                <a:ea typeface="华文中宋" pitchFamily="2" charset="-122"/>
              </a:rPr>
              <a:t>休药期</a:t>
            </a:r>
            <a:r>
              <a:rPr lang="en-US" altLang="zh-CN" sz="2400" dirty="0" smtClean="0">
                <a:latin typeface="华文中宋" pitchFamily="2" charset="-122"/>
                <a:ea typeface="华文中宋" pitchFamily="2" charset="-122"/>
              </a:rPr>
              <a:t>】</a:t>
            </a:r>
          </a:p>
          <a:p>
            <a:pPr>
              <a:buNone/>
            </a:pPr>
            <a:endParaRPr lang="en-US" altLang="zh-CN" dirty="0" smtClean="0">
              <a:solidFill>
                <a:prstClr val="black"/>
              </a:solidFill>
              <a:latin typeface="华文中宋" pitchFamily="2" charset="-122"/>
              <a:ea typeface="华文中宋" pitchFamily="2" charset="-122"/>
            </a:endParaRPr>
          </a:p>
          <a:p>
            <a:pPr>
              <a:buNone/>
            </a:pPr>
            <a:endParaRPr lang="zh-CN" altLang="en-US" sz="2800" dirty="0">
              <a:latin typeface="华文中宋" pitchFamily="2" charset="-122"/>
              <a:ea typeface="华文中宋" pitchFamily="2" charset="-122"/>
            </a:endParaRPr>
          </a:p>
        </p:txBody>
      </p:sp>
      <p:sp>
        <p:nvSpPr>
          <p:cNvPr id="4" name="标题 1"/>
          <p:cNvSpPr>
            <a:spLocks noGrp="1"/>
          </p:cNvSpPr>
          <p:nvPr>
            <p:ph type="title"/>
          </p:nvPr>
        </p:nvSpPr>
        <p:spPr>
          <a:xfrm>
            <a:off x="457200" y="274638"/>
            <a:ext cx="8229600" cy="868346"/>
          </a:xfrm>
        </p:spPr>
        <p:txBody>
          <a:bodyPr>
            <a:normAutofit/>
          </a:bodyPr>
          <a:lstStyle/>
          <a:p>
            <a:pPr marL="342900" lvl="0" indent="-342900">
              <a:spcBef>
                <a:spcPct val="20000"/>
              </a:spcBef>
            </a:pPr>
            <a:r>
              <a:rPr lang="zh-CN" altLang="en-US" sz="4000" b="1" smtClean="0">
                <a:solidFill>
                  <a:prstClr val="black"/>
                </a:solidFill>
                <a:latin typeface="华文中宋" pitchFamily="2" charset="-122"/>
                <a:ea typeface="华文中宋" pitchFamily="2" charset="-122"/>
              </a:rPr>
              <a:t>主 要 变 化</a:t>
            </a:r>
            <a:endParaRPr lang="zh-CN" altLang="en-US" sz="4000" b="1">
              <a:solidFill>
                <a:prstClr val="black"/>
              </a:solidFill>
              <a:latin typeface="华文中宋" pitchFamily="2" charset="-122"/>
              <a:ea typeface="华文中宋" pitchFamily="2"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graphicFrame>
        <p:nvGraphicFramePr>
          <p:cNvPr id="4" name="内容占位符 3"/>
          <p:cNvGraphicFramePr>
            <a:graphicFrameLocks noGrp="1"/>
          </p:cNvGraphicFramePr>
          <p:nvPr>
            <p:ph idx="1"/>
          </p:nvPr>
        </p:nvGraphicFramePr>
        <p:xfrm>
          <a:off x="457200" y="285750"/>
          <a:ext cx="8329641" cy="6011078"/>
        </p:xfrm>
        <a:graphic>
          <a:graphicData uri="http://schemas.openxmlformats.org/drawingml/2006/table">
            <a:tbl>
              <a:tblPr firstRow="1" bandRow="1">
                <a:tableStyleId>{5C22544A-7EE6-4342-B048-85BDC9FD1C3A}</a:tableStyleId>
              </a:tblPr>
              <a:tblGrid>
                <a:gridCol w="2776547"/>
                <a:gridCol w="2776547"/>
                <a:gridCol w="2776547"/>
              </a:tblGrid>
              <a:tr h="428606">
                <a:tc>
                  <a:txBody>
                    <a:bodyPr/>
                    <a:lstStyle/>
                    <a:p>
                      <a:pPr algn="l" fontAlgn="ctr"/>
                      <a:r>
                        <a:rPr lang="zh-CN" altLang="en-US" sz="1800" b="0" i="0" u="none" strike="noStrike" smtClean="0">
                          <a:solidFill>
                            <a:srgbClr val="000000"/>
                          </a:solidFill>
                          <a:latin typeface="华文中宋" pitchFamily="2" charset="-122"/>
                          <a:ea typeface="华文中宋" pitchFamily="2" charset="-122"/>
                        </a:rPr>
                        <a:t>例：奥</a:t>
                      </a:r>
                      <a:r>
                        <a:rPr lang="zh-CN" altLang="en-US" sz="1800" b="0" i="0" u="none" strike="noStrike">
                          <a:solidFill>
                            <a:srgbClr val="000000"/>
                          </a:solidFill>
                          <a:latin typeface="华文中宋" pitchFamily="2" charset="-122"/>
                          <a:ea typeface="华文中宋" pitchFamily="2" charset="-122"/>
                        </a:rPr>
                        <a:t>苯达唑片</a:t>
                      </a:r>
                    </a:p>
                  </a:txBody>
                  <a:tcPr marL="9525" marR="9525" marT="9525" marB="0" anchor="ctr"/>
                </a:tc>
                <a:tc>
                  <a:txBody>
                    <a:bodyPr/>
                    <a:lstStyle/>
                    <a:p>
                      <a:pPr algn="l" fontAlgn="ctr"/>
                      <a:endParaRPr lang="zh-CN" altLang="en-US" sz="1600" b="0" i="0" u="none" strike="noStrike">
                        <a:solidFill>
                          <a:srgbClr val="000000"/>
                        </a:solidFill>
                        <a:latin typeface="华文中宋" pitchFamily="2" charset="-122"/>
                        <a:ea typeface="华文中宋" pitchFamily="2" charset="-122"/>
                      </a:endParaRPr>
                    </a:p>
                  </a:txBody>
                  <a:tcPr marL="9525" marR="9525" marT="9525" marB="0" anchor="ctr"/>
                </a:tc>
                <a:tc>
                  <a:txBody>
                    <a:bodyPr/>
                    <a:lstStyle/>
                    <a:p>
                      <a:pPr algn="l" fontAlgn="ctr"/>
                      <a:endParaRPr lang="zh-CN" altLang="en-US" sz="1600" b="0" i="0" u="none" strike="noStrike">
                        <a:solidFill>
                          <a:srgbClr val="000000"/>
                        </a:solidFill>
                        <a:latin typeface="华文中宋" pitchFamily="2" charset="-122"/>
                        <a:ea typeface="华文中宋" pitchFamily="2" charset="-122"/>
                      </a:endParaRPr>
                    </a:p>
                  </a:txBody>
                  <a:tcPr marL="9525" marR="9525" marT="9525" marB="0" anchor="ctr"/>
                </a:tc>
              </a:tr>
              <a:tr h="432057">
                <a:tc>
                  <a:txBody>
                    <a:bodyPr/>
                    <a:lstStyle/>
                    <a:p>
                      <a:pPr algn="l" fontAlgn="ctr"/>
                      <a:r>
                        <a:rPr lang="en-US" altLang="zh-CN" sz="1600" b="0" i="0" u="none" strike="noStrike">
                          <a:solidFill>
                            <a:srgbClr val="000000"/>
                          </a:solidFill>
                          <a:latin typeface="华文中宋" pitchFamily="2" charset="-122"/>
                          <a:ea typeface="华文中宋" pitchFamily="2" charset="-122"/>
                        </a:rPr>
                        <a:t>2010</a:t>
                      </a:r>
                      <a:r>
                        <a:rPr lang="zh-CN" altLang="en-US" sz="1600" b="0" i="0" u="none" strike="noStrike">
                          <a:solidFill>
                            <a:srgbClr val="000000"/>
                          </a:solidFill>
                          <a:latin typeface="华文中宋" pitchFamily="2" charset="-122"/>
                          <a:ea typeface="华文中宋" pitchFamily="2" charset="-122"/>
                        </a:rPr>
                        <a:t>版指南</a:t>
                      </a:r>
                    </a:p>
                  </a:txBody>
                  <a:tcPr marL="9525" marR="9525" marT="9525" marB="0" anchor="ctr"/>
                </a:tc>
                <a:tc>
                  <a:txBody>
                    <a:bodyPr/>
                    <a:lstStyle/>
                    <a:p>
                      <a:pPr algn="l" fontAlgn="ctr"/>
                      <a:r>
                        <a:rPr lang="zh-CN" altLang="en-US" sz="1600" b="0" i="0" u="none" strike="noStrike">
                          <a:solidFill>
                            <a:srgbClr val="000000"/>
                          </a:solidFill>
                          <a:latin typeface="华文中宋" pitchFamily="2" charset="-122"/>
                          <a:ea typeface="华文中宋" pitchFamily="2" charset="-122"/>
                        </a:rPr>
                        <a:t>第一稿 </a:t>
                      </a:r>
                    </a:p>
                  </a:txBody>
                  <a:tcPr marL="9525" marR="9525" marT="9525" marB="0" anchor="ctr"/>
                </a:tc>
                <a:tc>
                  <a:txBody>
                    <a:bodyPr/>
                    <a:lstStyle/>
                    <a:p>
                      <a:pPr algn="l" fontAlgn="ctr"/>
                      <a:r>
                        <a:rPr lang="zh-CN" altLang="en-US" sz="1600" b="0" i="0" u="none" strike="noStrike">
                          <a:solidFill>
                            <a:srgbClr val="000000"/>
                          </a:solidFill>
                          <a:latin typeface="华文中宋" pitchFamily="2" charset="-122"/>
                          <a:ea typeface="华文中宋" pitchFamily="2" charset="-122"/>
                        </a:rPr>
                        <a:t>第二稿</a:t>
                      </a:r>
                    </a:p>
                  </a:txBody>
                  <a:tcPr marL="9525" marR="9525" marT="9525" marB="0" anchor="ctr"/>
                </a:tc>
              </a:tr>
              <a:tr h="5150415">
                <a:tc>
                  <a:txBody>
                    <a:bodyPr/>
                    <a:lstStyle/>
                    <a:p>
                      <a:pPr algn="l" fontAlgn="ctr"/>
                      <a:endParaRPr lang="en-US" altLang="zh-CN" sz="1600" b="0" i="0" u="none" strike="noStrike" smtClean="0">
                        <a:solidFill>
                          <a:srgbClr val="000000"/>
                        </a:solidFill>
                        <a:latin typeface="Times New Roman" pitchFamily="18" charset="0"/>
                        <a:ea typeface="华文中宋" pitchFamily="2" charset="-122"/>
                        <a:cs typeface="Times New Roman" pitchFamily="18" charset="0"/>
                      </a:endParaRPr>
                    </a:p>
                    <a:p>
                      <a:pPr algn="l" fontAlgn="ctr"/>
                      <a:r>
                        <a:rPr lang="en-US" altLang="zh-CN" sz="1600" b="0" i="0" u="none" strike="noStrike" smtClean="0">
                          <a:solidFill>
                            <a:srgbClr val="000000"/>
                          </a:solidFill>
                          <a:latin typeface="Times New Roman" pitchFamily="18" charset="0"/>
                          <a:ea typeface="华文中宋" pitchFamily="2" charset="-122"/>
                          <a:cs typeface="Times New Roman" pitchFamily="18" charset="0"/>
                        </a:rPr>
                        <a:t>【</a:t>
                      </a:r>
                      <a:r>
                        <a:rPr lang="zh-CN" altLang="en-US" sz="1600" b="0" i="0" u="none" strike="noStrike">
                          <a:solidFill>
                            <a:srgbClr val="000000"/>
                          </a:solidFill>
                          <a:latin typeface="Times New Roman" pitchFamily="18" charset="0"/>
                          <a:ea typeface="华文中宋" pitchFamily="2" charset="-122"/>
                          <a:cs typeface="Times New Roman" pitchFamily="18" charset="0"/>
                        </a:rPr>
                        <a:t>适应证</a:t>
                      </a:r>
                      <a:r>
                        <a:rPr lang="en-US" altLang="zh-CN" sz="1600" b="0" i="0" u="none" strike="noStrike">
                          <a:solidFill>
                            <a:srgbClr val="000000"/>
                          </a:solidFill>
                          <a:latin typeface="Times New Roman" pitchFamily="18" charset="0"/>
                          <a:ea typeface="华文中宋" pitchFamily="2" charset="-122"/>
                          <a:cs typeface="Times New Roman" pitchFamily="18" charset="0"/>
                        </a:rPr>
                        <a:t>】 </a:t>
                      </a:r>
                      <a:r>
                        <a:rPr lang="zh-CN" altLang="en-US" sz="1600" b="0" i="0" u="none" strike="noStrike">
                          <a:solidFill>
                            <a:srgbClr val="000000"/>
                          </a:solidFill>
                          <a:latin typeface="Times New Roman" pitchFamily="18" charset="0"/>
                          <a:ea typeface="华文中宋" pitchFamily="2" charset="-122"/>
                          <a:cs typeface="Times New Roman" pitchFamily="18" charset="0"/>
                        </a:rPr>
                        <a:t>用于畜禽线虫病和绦虫病。</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en-US" altLang="zh-CN" sz="1600" b="0" i="0" u="none" strike="noStrike">
                          <a:solidFill>
                            <a:srgbClr val="000000"/>
                          </a:solidFill>
                          <a:latin typeface="Times New Roman" pitchFamily="18" charset="0"/>
                          <a:ea typeface="华文中宋" pitchFamily="2" charset="-122"/>
                          <a:cs typeface="Times New Roman" pitchFamily="18" charset="0"/>
                        </a:rPr>
                        <a:t>【</a:t>
                      </a:r>
                      <a:r>
                        <a:rPr lang="zh-CN" altLang="en-US" sz="1600" b="0" i="0" u="none" strike="noStrike">
                          <a:solidFill>
                            <a:srgbClr val="000000"/>
                          </a:solidFill>
                          <a:latin typeface="Times New Roman" pitchFamily="18" charset="0"/>
                          <a:ea typeface="华文中宋" pitchFamily="2" charset="-122"/>
                          <a:cs typeface="Times New Roman" pitchFamily="18" charset="0"/>
                        </a:rPr>
                        <a:t>用法与用量</a:t>
                      </a:r>
                      <a:r>
                        <a:rPr lang="en-US" altLang="zh-CN" sz="1600" b="0" i="0" u="none" strike="noStrike">
                          <a:solidFill>
                            <a:srgbClr val="000000"/>
                          </a:solidFill>
                          <a:latin typeface="Times New Roman" pitchFamily="18" charset="0"/>
                          <a:ea typeface="华文中宋" pitchFamily="2" charset="-122"/>
                          <a:cs typeface="Times New Roman" pitchFamily="18" charset="0"/>
                        </a:rPr>
                        <a:t>】 </a:t>
                      </a:r>
                      <a:r>
                        <a:rPr lang="zh-CN" altLang="en-US" sz="1600" b="0" i="0" u="none" strike="noStrike">
                          <a:solidFill>
                            <a:srgbClr val="000000"/>
                          </a:solidFill>
                          <a:latin typeface="Times New Roman" pitchFamily="18" charset="0"/>
                          <a:ea typeface="华文中宋" pitchFamily="2" charset="-122"/>
                          <a:cs typeface="Times New Roman" pitchFamily="18" charset="0"/>
                        </a:rPr>
                        <a:t>内服：一次量，每</a:t>
                      </a:r>
                      <a:r>
                        <a:rPr lang="en-US" altLang="zh-CN" sz="1600" b="0" i="0" u="none" strike="noStrike">
                          <a:solidFill>
                            <a:srgbClr val="000000"/>
                          </a:solidFill>
                          <a:latin typeface="Times New Roman" pitchFamily="18" charset="0"/>
                          <a:ea typeface="华文中宋" pitchFamily="2" charset="-122"/>
                          <a:cs typeface="Times New Roman" pitchFamily="18" charset="0"/>
                        </a:rPr>
                        <a:t>1kg</a:t>
                      </a:r>
                      <a:r>
                        <a:rPr lang="zh-CN" altLang="en-US" sz="1600" b="0" i="0" u="none" strike="noStrike">
                          <a:solidFill>
                            <a:srgbClr val="000000"/>
                          </a:solidFill>
                          <a:latin typeface="Times New Roman" pitchFamily="18" charset="0"/>
                          <a:ea typeface="华文中宋" pitchFamily="2" charset="-122"/>
                          <a:cs typeface="Times New Roman" pitchFamily="18" charset="0"/>
                        </a:rPr>
                        <a:t>体重，马</a:t>
                      </a:r>
                      <a:r>
                        <a:rPr lang="en-US" altLang="zh-CN" sz="1600" b="0" i="0" u="none" strike="noStrike">
                          <a:solidFill>
                            <a:srgbClr val="000000"/>
                          </a:solidFill>
                          <a:latin typeface="Times New Roman" pitchFamily="18" charset="0"/>
                          <a:ea typeface="华文中宋" pitchFamily="2" charset="-122"/>
                          <a:cs typeface="Times New Roman" pitchFamily="18" charset="0"/>
                        </a:rPr>
                        <a:t>10mg</a:t>
                      </a:r>
                      <a:r>
                        <a:rPr lang="zh-CN" altLang="en-US" sz="1600" b="0" i="0" u="none" strike="noStrike">
                          <a:solidFill>
                            <a:srgbClr val="000000"/>
                          </a:solidFill>
                          <a:latin typeface="Times New Roman" pitchFamily="18" charset="0"/>
                          <a:ea typeface="华文中宋" pitchFamily="2" charset="-122"/>
                          <a:cs typeface="Times New Roman" pitchFamily="18" charset="0"/>
                        </a:rPr>
                        <a:t>；牛</a:t>
                      </a:r>
                      <a:r>
                        <a:rPr lang="en-US" altLang="zh-CN" sz="1600" b="0" i="0" u="none" strike="noStrike">
                          <a:solidFill>
                            <a:srgbClr val="000000"/>
                          </a:solidFill>
                          <a:latin typeface="Times New Roman" pitchFamily="18" charset="0"/>
                          <a:ea typeface="华文中宋" pitchFamily="2" charset="-122"/>
                          <a:cs typeface="Times New Roman" pitchFamily="18" charset="0"/>
                        </a:rPr>
                        <a:t>5mg</a:t>
                      </a:r>
                      <a:r>
                        <a:rPr lang="zh-CN" altLang="en-US" sz="1600" b="0" i="0" u="none" strike="noStrike">
                          <a:solidFill>
                            <a:srgbClr val="000000"/>
                          </a:solidFill>
                          <a:latin typeface="Times New Roman" pitchFamily="18" charset="0"/>
                          <a:ea typeface="华文中宋" pitchFamily="2" charset="-122"/>
                          <a:cs typeface="Times New Roman" pitchFamily="18" charset="0"/>
                        </a:rPr>
                        <a:t>；羊</a:t>
                      </a:r>
                      <a:r>
                        <a:rPr lang="en-US" altLang="zh-CN" sz="1600" b="0" i="0" u="none" strike="noStrike">
                          <a:solidFill>
                            <a:srgbClr val="000000"/>
                          </a:solidFill>
                          <a:latin typeface="Times New Roman" pitchFamily="18" charset="0"/>
                          <a:ea typeface="华文中宋" pitchFamily="2" charset="-122"/>
                          <a:cs typeface="Times New Roman" pitchFamily="18" charset="0"/>
                        </a:rPr>
                        <a:t>5</a:t>
                      </a:r>
                      <a:r>
                        <a:rPr lang="zh-CN" altLang="en-US" sz="1600" b="0" i="0" u="none" strike="noStrike">
                          <a:solidFill>
                            <a:srgbClr val="000000"/>
                          </a:solidFill>
                          <a:latin typeface="Times New Roman" pitchFamily="18" charset="0"/>
                          <a:ea typeface="华文中宋" pitchFamily="2" charset="-122"/>
                          <a:cs typeface="Times New Roman" pitchFamily="18" charset="0"/>
                        </a:rPr>
                        <a:t>～</a:t>
                      </a:r>
                      <a:r>
                        <a:rPr lang="en-US" altLang="zh-CN" sz="1600" b="0" i="0" u="none" strike="noStrike">
                          <a:solidFill>
                            <a:srgbClr val="000000"/>
                          </a:solidFill>
                          <a:latin typeface="Times New Roman" pitchFamily="18" charset="0"/>
                          <a:ea typeface="华文中宋" pitchFamily="2" charset="-122"/>
                          <a:cs typeface="Times New Roman" pitchFamily="18" charset="0"/>
                        </a:rPr>
                        <a:t>7.5mg</a:t>
                      </a:r>
                      <a:r>
                        <a:rPr lang="zh-CN" altLang="en-US" sz="1600" b="0" i="0" u="none" strike="noStrike">
                          <a:solidFill>
                            <a:srgbClr val="000000"/>
                          </a:solidFill>
                          <a:latin typeface="Times New Roman" pitchFamily="18" charset="0"/>
                          <a:ea typeface="华文中宋" pitchFamily="2" charset="-122"/>
                          <a:cs typeface="Times New Roman" pitchFamily="18" charset="0"/>
                        </a:rPr>
                        <a:t>；猪</a:t>
                      </a:r>
                      <a:r>
                        <a:rPr lang="en-US" altLang="zh-CN" sz="1600" b="0" i="0" u="none" strike="noStrike">
                          <a:solidFill>
                            <a:srgbClr val="000000"/>
                          </a:solidFill>
                          <a:latin typeface="Times New Roman" pitchFamily="18" charset="0"/>
                          <a:ea typeface="华文中宋" pitchFamily="2" charset="-122"/>
                          <a:cs typeface="Times New Roman" pitchFamily="18" charset="0"/>
                        </a:rPr>
                        <a:t>4mg</a:t>
                      </a:r>
                      <a:r>
                        <a:rPr lang="zh-CN" altLang="en-US" sz="1600" b="0" i="0" u="none" strike="noStrike">
                          <a:solidFill>
                            <a:srgbClr val="000000"/>
                          </a:solidFill>
                          <a:latin typeface="Times New Roman" pitchFamily="18" charset="0"/>
                          <a:ea typeface="华文中宋" pitchFamily="2" charset="-122"/>
                          <a:cs typeface="Times New Roman" pitchFamily="18" charset="0"/>
                        </a:rPr>
                        <a:t>；犬</a:t>
                      </a:r>
                      <a:r>
                        <a:rPr lang="en-US" altLang="zh-CN" sz="1600" b="0" i="0" u="none" strike="noStrike">
                          <a:solidFill>
                            <a:srgbClr val="000000"/>
                          </a:solidFill>
                          <a:latin typeface="Times New Roman" pitchFamily="18" charset="0"/>
                          <a:ea typeface="华文中宋" pitchFamily="2" charset="-122"/>
                          <a:cs typeface="Times New Roman" pitchFamily="18" charset="0"/>
                        </a:rPr>
                        <a:t>10mg</a:t>
                      </a:r>
                      <a:r>
                        <a:rPr lang="zh-CN" altLang="en-US" sz="1600" b="0" i="0" u="none" strike="noStrike">
                          <a:solidFill>
                            <a:srgbClr val="000000"/>
                          </a:solidFill>
                          <a:latin typeface="Times New Roman" pitchFamily="18" charset="0"/>
                          <a:ea typeface="华文中宋" pitchFamily="2" charset="-122"/>
                          <a:cs typeface="Times New Roman" pitchFamily="18" charset="0"/>
                        </a:rPr>
                        <a:t>。</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en-US" altLang="zh-CN" sz="1600" b="0" i="0" u="none" strike="noStrike">
                          <a:solidFill>
                            <a:srgbClr val="000000"/>
                          </a:solidFill>
                          <a:latin typeface="Times New Roman" pitchFamily="18" charset="0"/>
                          <a:ea typeface="华文中宋" pitchFamily="2" charset="-122"/>
                          <a:cs typeface="Times New Roman" pitchFamily="18" charset="0"/>
                        </a:rPr>
                        <a:t>【</a:t>
                      </a:r>
                      <a:r>
                        <a:rPr lang="zh-CN" altLang="en-US" sz="1600" b="0" i="0" u="none" strike="noStrike">
                          <a:solidFill>
                            <a:srgbClr val="000000"/>
                          </a:solidFill>
                          <a:latin typeface="Times New Roman" pitchFamily="18" charset="0"/>
                          <a:ea typeface="华文中宋" pitchFamily="2" charset="-122"/>
                          <a:cs typeface="Times New Roman" pitchFamily="18" charset="0"/>
                        </a:rPr>
                        <a:t>注意</a:t>
                      </a:r>
                      <a:r>
                        <a:rPr lang="en-US" altLang="zh-CN" sz="1600" b="0" i="0" u="none" strike="noStrike">
                          <a:solidFill>
                            <a:srgbClr val="000000"/>
                          </a:solidFill>
                          <a:latin typeface="Times New Roman" pitchFamily="18" charset="0"/>
                          <a:ea typeface="华文中宋" pitchFamily="2" charset="-122"/>
                          <a:cs typeface="Times New Roman" pitchFamily="18" charset="0"/>
                        </a:rPr>
                        <a:t>】(1)</a:t>
                      </a:r>
                      <a:r>
                        <a:rPr lang="zh-CN" altLang="en-US" sz="1600" b="0" i="0" u="none" strike="noStrike">
                          <a:solidFill>
                            <a:srgbClr val="000000"/>
                          </a:solidFill>
                          <a:latin typeface="Times New Roman" pitchFamily="18" charset="0"/>
                          <a:ea typeface="华文中宋" pitchFamily="2" charset="-122"/>
                          <a:cs typeface="Times New Roman" pitchFamily="18" charset="0"/>
                        </a:rPr>
                        <a:t>单剂量对于犬一般无效，必须连用</a:t>
                      </a:r>
                      <a:r>
                        <a:rPr lang="en-US" altLang="zh-CN" sz="1600" b="0" i="0" u="none" strike="noStrike">
                          <a:solidFill>
                            <a:srgbClr val="000000"/>
                          </a:solidFill>
                          <a:latin typeface="Times New Roman" pitchFamily="18" charset="0"/>
                          <a:ea typeface="华文中宋" pitchFamily="2" charset="-122"/>
                          <a:cs typeface="Times New Roman" pitchFamily="18" charset="0"/>
                        </a:rPr>
                        <a:t>3</a:t>
                      </a:r>
                      <a:r>
                        <a:rPr lang="zh-CN" altLang="en-US" sz="1600" b="0" i="0" u="none" strike="noStrike">
                          <a:solidFill>
                            <a:srgbClr val="000000"/>
                          </a:solidFill>
                          <a:latin typeface="Times New Roman" pitchFamily="18" charset="0"/>
                          <a:ea typeface="华文中宋" pitchFamily="2" charset="-122"/>
                          <a:cs typeface="Times New Roman" pitchFamily="18" charset="0"/>
                        </a:rPr>
                        <a:t>天。</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en-US" altLang="zh-CN" sz="1600" b="0" i="0" u="none" strike="noStrike">
                          <a:solidFill>
                            <a:srgbClr val="000000"/>
                          </a:solidFill>
                          <a:latin typeface="Times New Roman" pitchFamily="18" charset="0"/>
                          <a:ea typeface="华文中宋" pitchFamily="2" charset="-122"/>
                          <a:cs typeface="Times New Roman" pitchFamily="18" charset="0"/>
                        </a:rPr>
                        <a:t>(2)</a:t>
                      </a:r>
                      <a:r>
                        <a:rPr lang="zh-CN" altLang="en-US" sz="1600" b="0" i="0" u="none" strike="noStrike">
                          <a:solidFill>
                            <a:srgbClr val="000000"/>
                          </a:solidFill>
                          <a:latin typeface="Times New Roman" pitchFamily="18" charset="0"/>
                          <a:ea typeface="华文中宋" pitchFamily="2" charset="-122"/>
                          <a:cs typeface="Times New Roman" pitchFamily="18" charset="0"/>
                        </a:rPr>
                        <a:t>禁用于供食用的马。</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en-US" altLang="zh-CN" sz="1600" b="0" i="0" u="none" strike="noStrike">
                          <a:solidFill>
                            <a:srgbClr val="000000"/>
                          </a:solidFill>
                          <a:latin typeface="Times New Roman" pitchFamily="18" charset="0"/>
                          <a:ea typeface="华文中宋" pitchFamily="2" charset="-122"/>
                          <a:cs typeface="Times New Roman" pitchFamily="18" charset="0"/>
                        </a:rPr>
                        <a:t>(3)</a:t>
                      </a:r>
                      <a:r>
                        <a:rPr lang="zh-CN" altLang="en-US" sz="1600" b="0" i="0" u="none" strike="noStrike">
                          <a:solidFill>
                            <a:srgbClr val="000000"/>
                          </a:solidFill>
                          <a:latin typeface="Times New Roman" pitchFamily="18" charset="0"/>
                          <a:ea typeface="华文中宋" pitchFamily="2" charset="-122"/>
                          <a:cs typeface="Times New Roman" pitchFamily="18" charset="0"/>
                        </a:rPr>
                        <a:t>牛、羊泌乳期禁用。</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en-US" altLang="zh-CN" sz="1600" b="0" i="0" u="none" strike="noStrike">
                          <a:solidFill>
                            <a:srgbClr val="000000"/>
                          </a:solidFill>
                          <a:latin typeface="Times New Roman" pitchFamily="18" charset="0"/>
                          <a:ea typeface="华文中宋" pitchFamily="2" charset="-122"/>
                          <a:cs typeface="Times New Roman" pitchFamily="18" charset="0"/>
                        </a:rPr>
                        <a:t>(4)</a:t>
                      </a:r>
                      <a:r>
                        <a:rPr lang="zh-CN" altLang="en-US" sz="1600" b="0" i="0" u="none" strike="noStrike">
                          <a:solidFill>
                            <a:srgbClr val="000000"/>
                          </a:solidFill>
                          <a:latin typeface="Times New Roman" pitchFamily="18" charset="0"/>
                          <a:ea typeface="华文中宋" pitchFamily="2" charset="-122"/>
                          <a:cs typeface="Times New Roman" pitchFamily="18" charset="0"/>
                        </a:rPr>
                        <a:t>其他参见阿苯达唑片。</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en-US" altLang="zh-CN" sz="1600" b="0" i="0" u="none" strike="noStrike">
                          <a:solidFill>
                            <a:srgbClr val="000000"/>
                          </a:solidFill>
                          <a:latin typeface="Times New Roman" pitchFamily="18" charset="0"/>
                          <a:ea typeface="华文中宋" pitchFamily="2" charset="-122"/>
                          <a:cs typeface="Times New Roman" pitchFamily="18" charset="0"/>
                        </a:rPr>
                        <a:t>【</a:t>
                      </a:r>
                      <a:r>
                        <a:rPr lang="zh-CN" altLang="en-US" sz="1600" b="0" i="0" u="none" strike="noStrike">
                          <a:solidFill>
                            <a:srgbClr val="000000"/>
                          </a:solidFill>
                          <a:latin typeface="Times New Roman" pitchFamily="18" charset="0"/>
                          <a:ea typeface="华文中宋" pitchFamily="2" charset="-122"/>
                          <a:cs typeface="Times New Roman" pitchFamily="18" charset="0"/>
                        </a:rPr>
                        <a:t>休药期</a:t>
                      </a:r>
                      <a:r>
                        <a:rPr lang="en-US" altLang="zh-CN" sz="1600" b="0" i="0" u="none" strike="noStrike">
                          <a:solidFill>
                            <a:srgbClr val="000000"/>
                          </a:solidFill>
                          <a:latin typeface="Times New Roman" pitchFamily="18" charset="0"/>
                          <a:ea typeface="华文中宋" pitchFamily="2" charset="-122"/>
                          <a:cs typeface="Times New Roman" pitchFamily="18" charset="0"/>
                        </a:rPr>
                        <a:t>】 </a:t>
                      </a:r>
                      <a:r>
                        <a:rPr lang="zh-CN" altLang="en-US" sz="1600" b="0" i="0" u="none" strike="noStrike">
                          <a:solidFill>
                            <a:srgbClr val="000000"/>
                          </a:solidFill>
                          <a:latin typeface="Times New Roman" pitchFamily="18" charset="0"/>
                          <a:ea typeface="华文中宋" pitchFamily="2" charset="-122"/>
                          <a:cs typeface="Times New Roman" pitchFamily="18" charset="0"/>
                        </a:rPr>
                        <a:t>牛、羊、猪</a:t>
                      </a:r>
                      <a:r>
                        <a:rPr lang="en-US" altLang="zh-CN" sz="1600" b="0" i="0" u="none" strike="noStrike">
                          <a:solidFill>
                            <a:srgbClr val="000000"/>
                          </a:solidFill>
                          <a:latin typeface="Times New Roman" pitchFamily="18" charset="0"/>
                          <a:ea typeface="华文中宋" pitchFamily="2" charset="-122"/>
                          <a:cs typeface="Times New Roman" pitchFamily="18" charset="0"/>
                        </a:rPr>
                        <a:t>7</a:t>
                      </a:r>
                      <a:r>
                        <a:rPr lang="zh-CN" altLang="en-US" sz="1600" b="0" i="0" u="none" strike="noStrike">
                          <a:solidFill>
                            <a:srgbClr val="000000"/>
                          </a:solidFill>
                          <a:latin typeface="Times New Roman" pitchFamily="18" charset="0"/>
                          <a:ea typeface="华文中宋" pitchFamily="2" charset="-122"/>
                          <a:cs typeface="Times New Roman" pitchFamily="18" charset="0"/>
                        </a:rPr>
                        <a:t>日。</a:t>
                      </a:r>
                      <a:br>
                        <a:rPr lang="zh-CN" altLang="en-US" sz="1600" b="0" i="0" u="none" strike="noStrike">
                          <a:solidFill>
                            <a:srgbClr val="000000"/>
                          </a:solidFill>
                          <a:latin typeface="Times New Roman" pitchFamily="18" charset="0"/>
                          <a:ea typeface="华文中宋" pitchFamily="2" charset="-122"/>
                          <a:cs typeface="Times New Roman" pitchFamily="18" charset="0"/>
                        </a:rPr>
                      </a:br>
                      <a:endParaRPr lang="zh-CN" altLang="en-US" sz="1600" b="0" i="0" u="none" strike="noStrike">
                        <a:solidFill>
                          <a:srgbClr val="000000"/>
                        </a:solidFill>
                        <a:latin typeface="Times New Roman" pitchFamily="18" charset="0"/>
                        <a:ea typeface="华文中宋" pitchFamily="2" charset="-122"/>
                        <a:cs typeface="Times New Roman" pitchFamily="18" charset="0"/>
                      </a:endParaRPr>
                    </a:p>
                  </a:txBody>
                  <a:tcPr marL="9525" marR="9525" marT="9525" marB="0"/>
                </a:tc>
                <a:tc>
                  <a:txBody>
                    <a:bodyPr/>
                    <a:lstStyle/>
                    <a:p>
                      <a:pPr algn="l" fontAlgn="ctr"/>
                      <a:r>
                        <a:rPr lang="en-US" altLang="zh-CN" sz="1600" b="0" i="0" u="none" strike="noStrike">
                          <a:solidFill>
                            <a:srgbClr val="000000"/>
                          </a:solidFill>
                          <a:latin typeface="Times New Roman" pitchFamily="18" charset="0"/>
                          <a:ea typeface="华文中宋" pitchFamily="2" charset="-122"/>
                          <a:cs typeface="Times New Roman" pitchFamily="18" charset="0"/>
                        </a:rPr>
                        <a:t>【</a:t>
                      </a:r>
                      <a:r>
                        <a:rPr lang="zh-CN" altLang="en-US" sz="1600" b="0" i="0" u="none" strike="noStrike">
                          <a:solidFill>
                            <a:srgbClr val="000000"/>
                          </a:solidFill>
                          <a:latin typeface="Times New Roman" pitchFamily="18" charset="0"/>
                          <a:ea typeface="华文中宋" pitchFamily="2" charset="-122"/>
                          <a:cs typeface="Times New Roman" pitchFamily="18" charset="0"/>
                        </a:rPr>
                        <a:t>作用与用途</a:t>
                      </a:r>
                      <a:r>
                        <a:rPr lang="en-US" altLang="zh-CN" sz="1600" b="0" i="0" u="none" strike="noStrike">
                          <a:solidFill>
                            <a:srgbClr val="000000"/>
                          </a:solidFill>
                          <a:latin typeface="Times New Roman" pitchFamily="18" charset="0"/>
                          <a:ea typeface="华文中宋" pitchFamily="2" charset="-122"/>
                          <a:cs typeface="Times New Roman" pitchFamily="18" charset="0"/>
                        </a:rPr>
                        <a:t>】  </a:t>
                      </a:r>
                      <a:r>
                        <a:rPr lang="zh-CN" altLang="en-US" sz="1600" b="0" i="0" u="none" strike="noStrike">
                          <a:solidFill>
                            <a:srgbClr val="FF0000"/>
                          </a:solidFill>
                          <a:latin typeface="Times New Roman" pitchFamily="18" charset="0"/>
                          <a:ea typeface="华文中宋" pitchFamily="2" charset="-122"/>
                          <a:cs typeface="Times New Roman" pitchFamily="18" charset="0"/>
                        </a:rPr>
                        <a:t>同奥苯达唑</a:t>
                      </a:r>
                      <a:r>
                        <a:rPr lang="zh-CN" altLang="en-US" sz="1600" b="0" i="0" u="none" strike="noStrike">
                          <a:solidFill>
                            <a:srgbClr val="000000"/>
                          </a:solidFill>
                          <a:latin typeface="Times New Roman" pitchFamily="18" charset="0"/>
                          <a:ea typeface="华文中宋" pitchFamily="2" charset="-122"/>
                          <a:cs typeface="Times New Roman" pitchFamily="18" charset="0"/>
                        </a:rPr>
                        <a:t>。</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en-US" altLang="zh-CN" sz="1600" b="0" i="0" u="none" strike="noStrike">
                          <a:solidFill>
                            <a:srgbClr val="000000"/>
                          </a:solidFill>
                          <a:latin typeface="Times New Roman" pitchFamily="18" charset="0"/>
                          <a:ea typeface="华文中宋" pitchFamily="2" charset="-122"/>
                          <a:cs typeface="Times New Roman" pitchFamily="18" charset="0"/>
                        </a:rPr>
                        <a:t>【</a:t>
                      </a:r>
                      <a:r>
                        <a:rPr lang="zh-CN" altLang="en-US" sz="1600" b="0" i="0" u="none" strike="noStrike">
                          <a:solidFill>
                            <a:srgbClr val="000000"/>
                          </a:solidFill>
                          <a:latin typeface="Times New Roman" pitchFamily="18" charset="0"/>
                          <a:ea typeface="华文中宋" pitchFamily="2" charset="-122"/>
                          <a:cs typeface="Times New Roman" pitchFamily="18" charset="0"/>
                        </a:rPr>
                        <a:t>用法与用量</a:t>
                      </a:r>
                      <a:r>
                        <a:rPr lang="en-US" altLang="zh-CN" sz="1600" b="0" i="0" u="none" strike="noStrike">
                          <a:solidFill>
                            <a:srgbClr val="000000"/>
                          </a:solidFill>
                          <a:latin typeface="Times New Roman" pitchFamily="18" charset="0"/>
                          <a:ea typeface="华文中宋" pitchFamily="2" charset="-122"/>
                          <a:cs typeface="Times New Roman" pitchFamily="18" charset="0"/>
                        </a:rPr>
                        <a:t>】 </a:t>
                      </a:r>
                      <a:r>
                        <a:rPr lang="zh-CN" altLang="en-US" sz="1600" b="0" i="0" u="none" strike="noStrike">
                          <a:solidFill>
                            <a:srgbClr val="000000"/>
                          </a:solidFill>
                          <a:latin typeface="Times New Roman" pitchFamily="18" charset="0"/>
                          <a:ea typeface="华文中宋" pitchFamily="2" charset="-122"/>
                          <a:cs typeface="Times New Roman" pitchFamily="18" charset="0"/>
                        </a:rPr>
                        <a:t>内服：一次量，每</a:t>
                      </a:r>
                      <a:r>
                        <a:rPr lang="en-US" altLang="zh-CN" sz="1600" b="0" i="0" u="none" strike="noStrike">
                          <a:solidFill>
                            <a:srgbClr val="000000"/>
                          </a:solidFill>
                          <a:latin typeface="Times New Roman" pitchFamily="18" charset="0"/>
                          <a:ea typeface="华文中宋" pitchFamily="2" charset="-122"/>
                          <a:cs typeface="Times New Roman" pitchFamily="18" charset="0"/>
                        </a:rPr>
                        <a:t>1 kg</a:t>
                      </a:r>
                      <a:r>
                        <a:rPr lang="zh-CN" altLang="en-US" sz="1600" b="0" i="0" u="none" strike="noStrike">
                          <a:solidFill>
                            <a:srgbClr val="000000"/>
                          </a:solidFill>
                          <a:latin typeface="Times New Roman" pitchFamily="18" charset="0"/>
                          <a:ea typeface="华文中宋" pitchFamily="2" charset="-122"/>
                          <a:cs typeface="Times New Roman" pitchFamily="18" charset="0"/>
                        </a:rPr>
                        <a:t>体重，马</a:t>
                      </a:r>
                      <a:r>
                        <a:rPr lang="en-US" altLang="zh-CN" sz="1600" b="0" i="0" u="none" strike="noStrike">
                          <a:solidFill>
                            <a:srgbClr val="000000"/>
                          </a:solidFill>
                          <a:latin typeface="Times New Roman" pitchFamily="18" charset="0"/>
                          <a:ea typeface="华文中宋" pitchFamily="2" charset="-122"/>
                          <a:cs typeface="Times New Roman" pitchFamily="18" charset="0"/>
                        </a:rPr>
                        <a:t>10mg</a:t>
                      </a:r>
                      <a:r>
                        <a:rPr lang="zh-CN" altLang="en-US" sz="1600" b="0" i="0" u="none" strike="noStrike">
                          <a:solidFill>
                            <a:srgbClr val="000000"/>
                          </a:solidFill>
                          <a:latin typeface="Times New Roman" pitchFamily="18" charset="0"/>
                          <a:ea typeface="华文中宋" pitchFamily="2" charset="-122"/>
                          <a:cs typeface="Times New Roman" pitchFamily="18" charset="0"/>
                        </a:rPr>
                        <a:t>；牛</a:t>
                      </a:r>
                      <a:r>
                        <a:rPr lang="en-US" altLang="zh-CN" sz="1600" b="0" i="0" u="none" strike="noStrike">
                          <a:solidFill>
                            <a:srgbClr val="000000"/>
                          </a:solidFill>
                          <a:latin typeface="Times New Roman" pitchFamily="18" charset="0"/>
                          <a:ea typeface="华文中宋" pitchFamily="2" charset="-122"/>
                          <a:cs typeface="Times New Roman" pitchFamily="18" charset="0"/>
                        </a:rPr>
                        <a:t>5mg</a:t>
                      </a:r>
                      <a:r>
                        <a:rPr lang="zh-CN" altLang="en-US" sz="1600" b="0" i="0" u="none" strike="noStrike">
                          <a:solidFill>
                            <a:srgbClr val="000000"/>
                          </a:solidFill>
                          <a:latin typeface="Times New Roman" pitchFamily="18" charset="0"/>
                          <a:ea typeface="华文中宋" pitchFamily="2" charset="-122"/>
                          <a:cs typeface="Times New Roman" pitchFamily="18" charset="0"/>
                        </a:rPr>
                        <a:t>；羊</a:t>
                      </a:r>
                      <a:r>
                        <a:rPr lang="en-US" altLang="zh-CN" sz="1600" b="0" i="0" u="none" strike="noStrike">
                          <a:solidFill>
                            <a:srgbClr val="000000"/>
                          </a:solidFill>
                          <a:latin typeface="Times New Roman" pitchFamily="18" charset="0"/>
                          <a:ea typeface="华文中宋" pitchFamily="2" charset="-122"/>
                          <a:cs typeface="Times New Roman" pitchFamily="18" charset="0"/>
                        </a:rPr>
                        <a:t>5</a:t>
                      </a:r>
                      <a:r>
                        <a:rPr lang="zh-CN" altLang="en-US" sz="1600" b="0" i="0" u="none" strike="noStrike">
                          <a:solidFill>
                            <a:srgbClr val="000000"/>
                          </a:solidFill>
                          <a:latin typeface="Times New Roman" pitchFamily="18" charset="0"/>
                          <a:ea typeface="华文中宋" pitchFamily="2" charset="-122"/>
                          <a:cs typeface="Times New Roman" pitchFamily="18" charset="0"/>
                        </a:rPr>
                        <a:t>～</a:t>
                      </a:r>
                      <a:r>
                        <a:rPr lang="en-US" altLang="zh-CN" sz="1600" b="0" i="0" u="none" strike="noStrike">
                          <a:solidFill>
                            <a:srgbClr val="000000"/>
                          </a:solidFill>
                          <a:latin typeface="Times New Roman" pitchFamily="18" charset="0"/>
                          <a:ea typeface="华文中宋" pitchFamily="2" charset="-122"/>
                          <a:cs typeface="Times New Roman" pitchFamily="18" charset="0"/>
                        </a:rPr>
                        <a:t>7.5mg</a:t>
                      </a:r>
                      <a:r>
                        <a:rPr lang="zh-CN" altLang="en-US" sz="1600" b="0" i="0" u="none" strike="noStrike">
                          <a:solidFill>
                            <a:srgbClr val="000000"/>
                          </a:solidFill>
                          <a:latin typeface="Times New Roman" pitchFamily="18" charset="0"/>
                          <a:ea typeface="华文中宋" pitchFamily="2" charset="-122"/>
                          <a:cs typeface="Times New Roman" pitchFamily="18" charset="0"/>
                        </a:rPr>
                        <a:t>；猪</a:t>
                      </a:r>
                      <a:r>
                        <a:rPr lang="en-US" altLang="zh-CN" sz="1600" b="0" i="0" u="none" strike="noStrike">
                          <a:solidFill>
                            <a:srgbClr val="000000"/>
                          </a:solidFill>
                          <a:latin typeface="Times New Roman" pitchFamily="18" charset="0"/>
                          <a:ea typeface="华文中宋" pitchFamily="2" charset="-122"/>
                          <a:cs typeface="Times New Roman" pitchFamily="18" charset="0"/>
                        </a:rPr>
                        <a:t>4mg</a:t>
                      </a:r>
                      <a:r>
                        <a:rPr lang="zh-CN" altLang="en-US" sz="1600" b="0" i="0" u="none" strike="noStrike">
                          <a:solidFill>
                            <a:srgbClr val="000000"/>
                          </a:solidFill>
                          <a:latin typeface="Times New Roman" pitchFamily="18" charset="0"/>
                          <a:ea typeface="华文中宋" pitchFamily="2" charset="-122"/>
                          <a:cs typeface="Times New Roman" pitchFamily="18" charset="0"/>
                        </a:rPr>
                        <a:t>；犬</a:t>
                      </a:r>
                      <a:r>
                        <a:rPr lang="en-US" altLang="zh-CN" sz="1600" b="0" i="0" u="none" strike="noStrike">
                          <a:solidFill>
                            <a:srgbClr val="000000"/>
                          </a:solidFill>
                          <a:latin typeface="Times New Roman" pitchFamily="18" charset="0"/>
                          <a:ea typeface="华文中宋" pitchFamily="2" charset="-122"/>
                          <a:cs typeface="Times New Roman" pitchFamily="18" charset="0"/>
                        </a:rPr>
                        <a:t>10mg</a:t>
                      </a:r>
                      <a:r>
                        <a:rPr lang="zh-CN" altLang="en-US" sz="1600" b="0" i="0" u="none" strike="noStrike">
                          <a:solidFill>
                            <a:srgbClr val="000000"/>
                          </a:solidFill>
                          <a:latin typeface="Times New Roman" pitchFamily="18" charset="0"/>
                          <a:ea typeface="华文中宋" pitchFamily="2" charset="-122"/>
                          <a:cs typeface="Times New Roman" pitchFamily="18" charset="0"/>
                        </a:rPr>
                        <a:t>。</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en-US" altLang="zh-CN" sz="1600" b="0" i="0" u="none" strike="noStrike">
                          <a:solidFill>
                            <a:srgbClr val="FF0000"/>
                          </a:solidFill>
                          <a:latin typeface="Times New Roman" pitchFamily="18" charset="0"/>
                          <a:ea typeface="华文中宋" pitchFamily="2" charset="-122"/>
                          <a:cs typeface="Times New Roman" pitchFamily="18" charset="0"/>
                        </a:rPr>
                        <a:t>【</a:t>
                      </a:r>
                      <a:r>
                        <a:rPr lang="zh-CN" altLang="en-US" sz="1600" b="0" i="0" u="none" strike="noStrike">
                          <a:solidFill>
                            <a:srgbClr val="FF0000"/>
                          </a:solidFill>
                          <a:latin typeface="Times New Roman" pitchFamily="18" charset="0"/>
                          <a:ea typeface="华文中宋" pitchFamily="2" charset="-122"/>
                          <a:cs typeface="Times New Roman" pitchFamily="18" charset="0"/>
                        </a:rPr>
                        <a:t>不良反应</a:t>
                      </a:r>
                      <a:r>
                        <a:rPr lang="en-US" altLang="zh-CN" sz="1600" b="0" i="0" u="none" strike="noStrike">
                          <a:solidFill>
                            <a:srgbClr val="FF0000"/>
                          </a:solidFill>
                          <a:latin typeface="Times New Roman" pitchFamily="18" charset="0"/>
                          <a:ea typeface="华文中宋" pitchFamily="2" charset="-122"/>
                          <a:cs typeface="Times New Roman" pitchFamily="18" charset="0"/>
                        </a:rPr>
                        <a:t>】 (1) </a:t>
                      </a:r>
                      <a:r>
                        <a:rPr lang="zh-CN" altLang="en-US" sz="1600" b="0" i="0" u="none" strike="noStrike">
                          <a:solidFill>
                            <a:srgbClr val="FF0000"/>
                          </a:solidFill>
                          <a:latin typeface="Times New Roman" pitchFamily="18" charset="0"/>
                          <a:ea typeface="华文中宋" pitchFamily="2" charset="-122"/>
                          <a:cs typeface="Times New Roman" pitchFamily="18" charset="0"/>
                        </a:rPr>
                        <a:t>牛或绵羊以推荐剂量用药没有明显的不良反应。</a:t>
                      </a:r>
                      <a:br>
                        <a:rPr lang="zh-CN" altLang="en-US" sz="1600" b="0" i="0" u="none" strike="noStrike">
                          <a:solidFill>
                            <a:srgbClr val="FF0000"/>
                          </a:solidFill>
                          <a:latin typeface="Times New Roman" pitchFamily="18" charset="0"/>
                          <a:ea typeface="华文中宋" pitchFamily="2" charset="-122"/>
                          <a:cs typeface="Times New Roman" pitchFamily="18" charset="0"/>
                        </a:rPr>
                      </a:br>
                      <a:r>
                        <a:rPr lang="zh-CN" altLang="en-US" sz="1600" b="0" i="0" u="none" strike="noStrike" smtClean="0">
                          <a:solidFill>
                            <a:srgbClr val="FF0000"/>
                          </a:solidFill>
                          <a:latin typeface="Times New Roman" pitchFamily="18" charset="0"/>
                          <a:ea typeface="华文中宋" pitchFamily="2" charset="-122"/>
                          <a:cs typeface="Times New Roman" pitchFamily="18" charset="0"/>
                        </a:rPr>
                        <a:t>（</a:t>
                      </a:r>
                      <a:r>
                        <a:rPr lang="en-US" altLang="zh-CN" sz="1600" b="0" i="0" u="none" strike="noStrike" smtClean="0">
                          <a:solidFill>
                            <a:srgbClr val="FF0000"/>
                          </a:solidFill>
                          <a:latin typeface="Times New Roman" pitchFamily="18" charset="0"/>
                          <a:ea typeface="华文中宋" pitchFamily="2" charset="-122"/>
                          <a:cs typeface="Times New Roman" pitchFamily="18" charset="0"/>
                        </a:rPr>
                        <a:t>2</a:t>
                      </a:r>
                      <a:r>
                        <a:rPr lang="zh-CN" altLang="en-US" sz="1600" b="0" i="0" u="none" strike="noStrike" smtClean="0">
                          <a:solidFill>
                            <a:srgbClr val="FF0000"/>
                          </a:solidFill>
                          <a:latin typeface="Times New Roman" pitchFamily="18" charset="0"/>
                          <a:ea typeface="华文中宋" pitchFamily="2" charset="-122"/>
                          <a:cs typeface="Times New Roman" pitchFamily="18" charset="0"/>
                        </a:rPr>
                        <a:t>）犬</a:t>
                      </a:r>
                      <a:r>
                        <a:rPr lang="zh-CN" altLang="en-US" sz="1600" b="0" i="0" u="none" strike="noStrike">
                          <a:solidFill>
                            <a:srgbClr val="FF0000"/>
                          </a:solidFill>
                          <a:latin typeface="Times New Roman" pitchFamily="18" charset="0"/>
                          <a:ea typeface="华文中宋" pitchFamily="2" charset="-122"/>
                          <a:cs typeface="Times New Roman" pitchFamily="18" charset="0"/>
                        </a:rPr>
                        <a:t>以</a:t>
                      </a:r>
                      <a:r>
                        <a:rPr lang="en-US" altLang="zh-CN" sz="1600" b="0" i="0" u="none" strike="noStrike">
                          <a:solidFill>
                            <a:srgbClr val="FF0000"/>
                          </a:solidFill>
                          <a:latin typeface="Times New Roman" pitchFamily="18" charset="0"/>
                          <a:ea typeface="华文中宋" pitchFamily="2" charset="-122"/>
                          <a:cs typeface="Times New Roman" pitchFamily="18" charset="0"/>
                        </a:rPr>
                        <a:t>50 mg/kg</a:t>
                      </a:r>
                      <a:r>
                        <a:rPr lang="zh-CN" altLang="en-US" sz="1600" b="0" i="0" u="none" strike="noStrike">
                          <a:solidFill>
                            <a:srgbClr val="FF0000"/>
                          </a:solidFill>
                          <a:latin typeface="Times New Roman" pitchFamily="18" charset="0"/>
                          <a:ea typeface="华文中宋" pitchFamily="2" charset="-122"/>
                          <a:cs typeface="Times New Roman" pitchFamily="18" charset="0"/>
                        </a:rPr>
                        <a:t>每天</a:t>
                      </a:r>
                      <a:r>
                        <a:rPr lang="en-US" altLang="zh-CN" sz="1600" b="0" i="0" u="none" strike="noStrike">
                          <a:solidFill>
                            <a:srgbClr val="FF0000"/>
                          </a:solidFill>
                          <a:latin typeface="Times New Roman" pitchFamily="18" charset="0"/>
                          <a:ea typeface="华文中宋" pitchFamily="2" charset="-122"/>
                          <a:cs typeface="Times New Roman" pitchFamily="18" charset="0"/>
                        </a:rPr>
                        <a:t>2</a:t>
                      </a:r>
                      <a:r>
                        <a:rPr lang="zh-CN" altLang="en-US" sz="1600" b="0" i="0" u="none" strike="noStrike">
                          <a:solidFill>
                            <a:srgbClr val="FF0000"/>
                          </a:solidFill>
                          <a:latin typeface="Times New Roman" pitchFamily="18" charset="0"/>
                          <a:ea typeface="华文中宋" pitchFamily="2" charset="-122"/>
                          <a:cs typeface="Times New Roman" pitchFamily="18" charset="0"/>
                        </a:rPr>
                        <a:t>次用药，可能产生食欲不振。</a:t>
                      </a:r>
                      <a:br>
                        <a:rPr lang="zh-CN" altLang="en-US" sz="1600" b="0" i="0" u="none" strike="noStrike">
                          <a:solidFill>
                            <a:srgbClr val="FF0000"/>
                          </a:solidFill>
                          <a:latin typeface="Times New Roman" pitchFamily="18" charset="0"/>
                          <a:ea typeface="华文中宋" pitchFamily="2" charset="-122"/>
                          <a:cs typeface="Times New Roman" pitchFamily="18" charset="0"/>
                        </a:rPr>
                      </a:br>
                      <a:r>
                        <a:rPr lang="en-US" altLang="zh-CN" sz="1600" b="0" i="0" u="none" strike="noStrike">
                          <a:solidFill>
                            <a:srgbClr val="FF0000"/>
                          </a:solidFill>
                          <a:latin typeface="Times New Roman" pitchFamily="18" charset="0"/>
                          <a:ea typeface="华文中宋" pitchFamily="2" charset="-122"/>
                          <a:cs typeface="Times New Roman" pitchFamily="18" charset="0"/>
                        </a:rPr>
                        <a:t>(3) </a:t>
                      </a:r>
                      <a:r>
                        <a:rPr lang="zh-CN" altLang="en-US" sz="1600" b="0" i="0" u="none" strike="noStrike">
                          <a:solidFill>
                            <a:srgbClr val="FF0000"/>
                          </a:solidFill>
                          <a:latin typeface="Times New Roman" pitchFamily="18" charset="0"/>
                          <a:ea typeface="华文中宋" pitchFamily="2" charset="-122"/>
                          <a:cs typeface="Times New Roman" pitchFamily="18" charset="0"/>
                        </a:rPr>
                        <a:t>猫可能出现轻微嗜睡、抑郁、厌食等症状，当用本品治疗并殖吸虫病时有拒服的现象。</a:t>
                      </a:r>
                      <a:br>
                        <a:rPr lang="zh-CN" altLang="en-US" sz="1600" b="0" i="0" u="none" strike="noStrike">
                          <a:solidFill>
                            <a:srgbClr val="FF0000"/>
                          </a:solidFill>
                          <a:latin typeface="Times New Roman" pitchFamily="18" charset="0"/>
                          <a:ea typeface="华文中宋" pitchFamily="2" charset="-122"/>
                          <a:cs typeface="Times New Roman" pitchFamily="18" charset="0"/>
                        </a:rPr>
                      </a:br>
                      <a:r>
                        <a:rPr lang="en-US" altLang="zh-CN" sz="1600" b="0" i="0" u="none" strike="noStrike">
                          <a:solidFill>
                            <a:srgbClr val="FF0000"/>
                          </a:solidFill>
                          <a:latin typeface="Times New Roman" pitchFamily="18" charset="0"/>
                          <a:ea typeface="华文中宋" pitchFamily="2" charset="-122"/>
                          <a:cs typeface="Times New Roman" pitchFamily="18" charset="0"/>
                        </a:rPr>
                        <a:t>(4) </a:t>
                      </a:r>
                      <a:r>
                        <a:rPr lang="zh-CN" altLang="en-US" sz="1600" b="0" i="0" u="none" strike="noStrike">
                          <a:solidFill>
                            <a:srgbClr val="FF0000"/>
                          </a:solidFill>
                          <a:latin typeface="Times New Roman" pitchFamily="18" charset="0"/>
                          <a:ea typeface="华文中宋" pitchFamily="2" charset="-122"/>
                          <a:cs typeface="Times New Roman" pitchFamily="18" charset="0"/>
                        </a:rPr>
                        <a:t>本类可引起犬、猫的再生障碍性贫血，并已证实，本品具有致畸作用。</a:t>
                      </a:r>
                      <a:r>
                        <a:rPr lang="zh-CN" altLang="en-US" sz="1600" b="0" i="0" u="none" strike="noStrike">
                          <a:solidFill>
                            <a:srgbClr val="000000"/>
                          </a:solidFill>
                          <a:latin typeface="Times New Roman" pitchFamily="18" charset="0"/>
                          <a:ea typeface="华文中宋" pitchFamily="2" charset="-122"/>
                          <a:cs typeface="Times New Roman" pitchFamily="18" charset="0"/>
                        </a:rPr>
                        <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en-US" altLang="zh-CN" sz="1600" b="0" i="0" u="none" strike="noStrike" smtClean="0">
                          <a:solidFill>
                            <a:srgbClr val="000000"/>
                          </a:solidFill>
                          <a:latin typeface="Times New Roman" pitchFamily="18" charset="0"/>
                          <a:ea typeface="华文中宋" pitchFamily="2" charset="-122"/>
                          <a:cs typeface="Times New Roman" pitchFamily="18" charset="0"/>
                        </a:rPr>
                        <a:t>【</a:t>
                      </a:r>
                      <a:r>
                        <a:rPr lang="zh-CN" altLang="en-US" sz="1600" b="0" i="0" u="none" strike="noStrike">
                          <a:solidFill>
                            <a:srgbClr val="000000"/>
                          </a:solidFill>
                          <a:latin typeface="Times New Roman" pitchFamily="18" charset="0"/>
                          <a:ea typeface="华文中宋" pitchFamily="2" charset="-122"/>
                          <a:cs typeface="Times New Roman" pitchFamily="18" charset="0"/>
                        </a:rPr>
                        <a:t>注意事项</a:t>
                      </a:r>
                      <a:r>
                        <a:rPr lang="en-US" altLang="zh-CN" sz="1600" b="0" i="0" u="none" strike="noStrike">
                          <a:solidFill>
                            <a:srgbClr val="000000"/>
                          </a:solidFill>
                          <a:latin typeface="Times New Roman" pitchFamily="18" charset="0"/>
                          <a:ea typeface="华文中宋" pitchFamily="2" charset="-122"/>
                          <a:cs typeface="Times New Roman" pitchFamily="18" charset="0"/>
                        </a:rPr>
                        <a:t>】 (1) </a:t>
                      </a:r>
                      <a:r>
                        <a:rPr lang="zh-CN" altLang="en-US" sz="1600" b="0" i="0" u="none" strike="noStrike">
                          <a:solidFill>
                            <a:srgbClr val="000000"/>
                          </a:solidFill>
                          <a:latin typeface="Times New Roman" pitchFamily="18" charset="0"/>
                          <a:ea typeface="华文中宋" pitchFamily="2" charset="-122"/>
                          <a:cs typeface="Times New Roman" pitchFamily="18" charset="0"/>
                        </a:rPr>
                        <a:t>单剂量对于犬一般无效，必须连用</a:t>
                      </a:r>
                      <a:r>
                        <a:rPr lang="en-US" altLang="zh-CN" sz="1600" b="0" i="0" u="none" strike="noStrike">
                          <a:solidFill>
                            <a:srgbClr val="000000"/>
                          </a:solidFill>
                          <a:latin typeface="Times New Roman" pitchFamily="18" charset="0"/>
                          <a:ea typeface="华文中宋" pitchFamily="2" charset="-122"/>
                          <a:cs typeface="Times New Roman" pitchFamily="18" charset="0"/>
                        </a:rPr>
                        <a:t>3</a:t>
                      </a:r>
                      <a:r>
                        <a:rPr lang="zh-CN" altLang="en-US" sz="1600" b="0" i="0" u="none" strike="noStrike">
                          <a:solidFill>
                            <a:srgbClr val="000000"/>
                          </a:solidFill>
                          <a:latin typeface="Times New Roman" pitchFamily="18" charset="0"/>
                          <a:ea typeface="华文中宋" pitchFamily="2" charset="-122"/>
                          <a:cs typeface="Times New Roman" pitchFamily="18" charset="0"/>
                        </a:rPr>
                        <a:t>天。</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en-US" altLang="zh-CN" sz="1600" b="0" i="0" u="none" strike="noStrike">
                          <a:solidFill>
                            <a:srgbClr val="000000"/>
                          </a:solidFill>
                          <a:latin typeface="Times New Roman" pitchFamily="18" charset="0"/>
                          <a:ea typeface="华文中宋" pitchFamily="2" charset="-122"/>
                          <a:cs typeface="Times New Roman" pitchFamily="18" charset="0"/>
                        </a:rPr>
                        <a:t>(2) </a:t>
                      </a:r>
                      <a:r>
                        <a:rPr lang="zh-CN" altLang="en-US" sz="1600" b="0" i="0" u="none" strike="noStrike">
                          <a:solidFill>
                            <a:srgbClr val="000000"/>
                          </a:solidFill>
                          <a:latin typeface="Times New Roman" pitchFamily="18" charset="0"/>
                          <a:ea typeface="华文中宋" pitchFamily="2" charset="-122"/>
                          <a:cs typeface="Times New Roman" pitchFamily="18" charset="0"/>
                        </a:rPr>
                        <a:t>禁用于供食用的马。</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en-US" altLang="zh-CN" sz="1600" b="0" i="0" u="none" strike="noStrike">
                          <a:solidFill>
                            <a:srgbClr val="000000"/>
                          </a:solidFill>
                          <a:latin typeface="Times New Roman" pitchFamily="18" charset="0"/>
                          <a:ea typeface="华文中宋" pitchFamily="2" charset="-122"/>
                          <a:cs typeface="Times New Roman" pitchFamily="18" charset="0"/>
                        </a:rPr>
                        <a:t>(3) </a:t>
                      </a:r>
                      <a:r>
                        <a:rPr lang="zh-CN" altLang="en-US" sz="1600" b="0" i="0" u="none" strike="noStrike">
                          <a:solidFill>
                            <a:srgbClr val="000000"/>
                          </a:solidFill>
                          <a:latin typeface="Times New Roman" pitchFamily="18" charset="0"/>
                          <a:ea typeface="华文中宋" pitchFamily="2" charset="-122"/>
                          <a:cs typeface="Times New Roman" pitchFamily="18" charset="0"/>
                        </a:rPr>
                        <a:t>牛、羊泌乳期禁用。</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zh-CN" altLang="en-US" sz="1600" b="0" i="0" u="none" strike="noStrike">
                          <a:solidFill>
                            <a:srgbClr val="000000"/>
                          </a:solidFill>
                          <a:latin typeface="Times New Roman" pitchFamily="18" charset="0"/>
                          <a:ea typeface="华文中宋" pitchFamily="2" charset="-122"/>
                          <a:cs typeface="Times New Roman" pitchFamily="18" charset="0"/>
                        </a:rPr>
                        <a:t> </a:t>
                      </a:r>
                      <a:r>
                        <a:rPr lang="en-US" altLang="zh-CN" sz="1600" b="0" i="0" u="none" strike="noStrike">
                          <a:solidFill>
                            <a:srgbClr val="000000"/>
                          </a:solidFill>
                          <a:latin typeface="Times New Roman" pitchFamily="18" charset="0"/>
                          <a:ea typeface="华文中宋" pitchFamily="2" charset="-122"/>
                          <a:cs typeface="Times New Roman" pitchFamily="18" charset="0"/>
                        </a:rPr>
                        <a:t>【</a:t>
                      </a:r>
                      <a:r>
                        <a:rPr lang="zh-CN" altLang="en-US" sz="1600" b="0" i="0" u="none" strike="noStrike">
                          <a:solidFill>
                            <a:srgbClr val="000000"/>
                          </a:solidFill>
                          <a:latin typeface="Times New Roman" pitchFamily="18" charset="0"/>
                          <a:ea typeface="华文中宋" pitchFamily="2" charset="-122"/>
                          <a:cs typeface="Times New Roman" pitchFamily="18" charset="0"/>
                        </a:rPr>
                        <a:t>休药期</a:t>
                      </a:r>
                      <a:r>
                        <a:rPr lang="en-US" altLang="zh-CN" sz="1600" b="0" i="0" u="none" strike="noStrike">
                          <a:solidFill>
                            <a:srgbClr val="000000"/>
                          </a:solidFill>
                          <a:latin typeface="Times New Roman" pitchFamily="18" charset="0"/>
                          <a:ea typeface="华文中宋" pitchFamily="2" charset="-122"/>
                          <a:cs typeface="Times New Roman" pitchFamily="18" charset="0"/>
                        </a:rPr>
                        <a:t>】 </a:t>
                      </a:r>
                      <a:r>
                        <a:rPr lang="zh-CN" altLang="en-US" sz="1600" b="0" i="0" u="none" strike="noStrike">
                          <a:solidFill>
                            <a:srgbClr val="000000"/>
                          </a:solidFill>
                          <a:latin typeface="Times New Roman" pitchFamily="18" charset="0"/>
                          <a:ea typeface="华文中宋" pitchFamily="2" charset="-122"/>
                          <a:cs typeface="Times New Roman" pitchFamily="18" charset="0"/>
                        </a:rPr>
                        <a:t>牛、羊、猪</a:t>
                      </a:r>
                      <a:r>
                        <a:rPr lang="en-US" altLang="zh-CN" sz="1600" b="0" i="0" u="none" strike="noStrike">
                          <a:solidFill>
                            <a:srgbClr val="000000"/>
                          </a:solidFill>
                          <a:latin typeface="Times New Roman" pitchFamily="18" charset="0"/>
                          <a:ea typeface="华文中宋" pitchFamily="2" charset="-122"/>
                          <a:cs typeface="Times New Roman" pitchFamily="18" charset="0"/>
                        </a:rPr>
                        <a:t>7</a:t>
                      </a:r>
                      <a:r>
                        <a:rPr lang="zh-CN" altLang="en-US" sz="1600" b="0" i="0" u="none" strike="noStrike">
                          <a:solidFill>
                            <a:srgbClr val="000000"/>
                          </a:solidFill>
                          <a:latin typeface="Times New Roman" pitchFamily="18" charset="0"/>
                          <a:ea typeface="华文中宋" pitchFamily="2" charset="-122"/>
                          <a:cs typeface="Times New Roman" pitchFamily="18" charset="0"/>
                        </a:rPr>
                        <a:t>日</a:t>
                      </a:r>
                      <a:r>
                        <a:rPr lang="zh-CN" altLang="en-US" sz="1600" b="0" i="0" u="none" strike="noStrike" smtClean="0">
                          <a:solidFill>
                            <a:srgbClr val="000000"/>
                          </a:solidFill>
                          <a:latin typeface="Times New Roman" pitchFamily="18" charset="0"/>
                          <a:ea typeface="华文中宋" pitchFamily="2" charset="-122"/>
                          <a:cs typeface="Times New Roman" pitchFamily="18" charset="0"/>
                        </a:rPr>
                        <a:t>。</a:t>
                      </a:r>
                      <a:endParaRPr lang="zh-CN" altLang="en-US" sz="1600" b="0" i="0" u="none" strike="noStrike">
                        <a:solidFill>
                          <a:srgbClr val="000000"/>
                        </a:solidFill>
                        <a:latin typeface="Times New Roman" pitchFamily="18" charset="0"/>
                        <a:ea typeface="华文中宋" pitchFamily="2" charset="-122"/>
                        <a:cs typeface="Times New Roman" pitchFamily="18" charset="0"/>
                      </a:endParaRPr>
                    </a:p>
                  </a:txBody>
                  <a:tcPr marL="9525" marR="9525" marT="9525" marB="0" anchor="ctr"/>
                </a:tc>
                <a:tc>
                  <a:txBody>
                    <a:bodyPr/>
                    <a:lstStyle/>
                    <a:p>
                      <a:pPr algn="l" fontAlgn="ctr"/>
                      <a:r>
                        <a:rPr lang="zh-CN" altLang="en-US" sz="1600" b="0" i="0" u="none" strike="noStrike">
                          <a:solidFill>
                            <a:srgbClr val="000000"/>
                          </a:solidFill>
                          <a:latin typeface="Times New Roman" pitchFamily="18" charset="0"/>
                          <a:ea typeface="华文中宋" pitchFamily="2" charset="-122"/>
                          <a:cs typeface="Times New Roman" pitchFamily="18" charset="0"/>
                        </a:rPr>
                        <a:t> </a:t>
                      </a:r>
                      <a:r>
                        <a:rPr lang="en-US" altLang="zh-CN" sz="1600" b="0" i="0" u="none" strike="noStrike">
                          <a:solidFill>
                            <a:srgbClr val="000000"/>
                          </a:solidFill>
                          <a:latin typeface="Times New Roman" pitchFamily="18" charset="0"/>
                          <a:ea typeface="华文中宋" pitchFamily="2" charset="-122"/>
                          <a:cs typeface="Times New Roman" pitchFamily="18" charset="0"/>
                        </a:rPr>
                        <a:t>【</a:t>
                      </a:r>
                      <a:r>
                        <a:rPr lang="zh-CN" altLang="en-US" sz="1600" b="0" i="0" u="none" strike="noStrike">
                          <a:solidFill>
                            <a:srgbClr val="000000"/>
                          </a:solidFill>
                          <a:latin typeface="Times New Roman" pitchFamily="18" charset="0"/>
                          <a:ea typeface="华文中宋" pitchFamily="2" charset="-122"/>
                          <a:cs typeface="Times New Roman" pitchFamily="18" charset="0"/>
                        </a:rPr>
                        <a:t>作用与用途</a:t>
                      </a:r>
                      <a:r>
                        <a:rPr lang="en-US" altLang="zh-CN" sz="1600" b="0" i="0" u="none" strike="noStrike">
                          <a:solidFill>
                            <a:srgbClr val="000000"/>
                          </a:solidFill>
                          <a:latin typeface="Times New Roman" pitchFamily="18" charset="0"/>
                          <a:ea typeface="华文中宋" pitchFamily="2" charset="-122"/>
                          <a:cs typeface="Times New Roman" pitchFamily="18" charset="0"/>
                        </a:rPr>
                        <a:t>】 </a:t>
                      </a:r>
                      <a:r>
                        <a:rPr lang="zh-CN" altLang="en-US" sz="1600" b="0" i="0" u="none" strike="noStrike">
                          <a:solidFill>
                            <a:srgbClr val="FF0000"/>
                          </a:solidFill>
                          <a:latin typeface="Times New Roman" pitchFamily="18" charset="0"/>
                          <a:ea typeface="华文中宋" pitchFamily="2" charset="-122"/>
                          <a:cs typeface="Times New Roman" pitchFamily="18" charset="0"/>
                        </a:rPr>
                        <a:t>主要用于畜禽线虫病和绦虫病。</a:t>
                      </a:r>
                      <a:r>
                        <a:rPr lang="zh-CN" altLang="en-US" sz="1600" b="0" i="0" u="none" strike="noStrike">
                          <a:solidFill>
                            <a:srgbClr val="000000"/>
                          </a:solidFill>
                          <a:latin typeface="Times New Roman" pitchFamily="18" charset="0"/>
                          <a:ea typeface="华文中宋" pitchFamily="2" charset="-122"/>
                          <a:cs typeface="Times New Roman" pitchFamily="18" charset="0"/>
                        </a:rPr>
                        <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zh-CN" altLang="en-US" sz="1600" b="0" i="0" u="none" strike="noStrike">
                          <a:solidFill>
                            <a:srgbClr val="000000"/>
                          </a:solidFill>
                          <a:latin typeface="Times New Roman" pitchFamily="18" charset="0"/>
                          <a:ea typeface="华文中宋" pitchFamily="2" charset="-122"/>
                          <a:cs typeface="Times New Roman" pitchFamily="18" charset="0"/>
                        </a:rPr>
                        <a:t> </a:t>
                      </a:r>
                      <a:r>
                        <a:rPr lang="en-US" altLang="zh-CN" sz="1600" b="0" i="0" u="none" strike="noStrike">
                          <a:solidFill>
                            <a:srgbClr val="000000"/>
                          </a:solidFill>
                          <a:latin typeface="Times New Roman" pitchFamily="18" charset="0"/>
                          <a:ea typeface="华文中宋" pitchFamily="2" charset="-122"/>
                          <a:cs typeface="Times New Roman" pitchFamily="18" charset="0"/>
                        </a:rPr>
                        <a:t>【</a:t>
                      </a:r>
                      <a:r>
                        <a:rPr lang="zh-CN" altLang="en-US" sz="1600" b="0" i="0" u="none" strike="noStrike">
                          <a:solidFill>
                            <a:srgbClr val="000000"/>
                          </a:solidFill>
                          <a:latin typeface="Times New Roman" pitchFamily="18" charset="0"/>
                          <a:ea typeface="华文中宋" pitchFamily="2" charset="-122"/>
                          <a:cs typeface="Times New Roman" pitchFamily="18" charset="0"/>
                        </a:rPr>
                        <a:t>用法与用量</a:t>
                      </a:r>
                      <a:r>
                        <a:rPr lang="en-US" altLang="zh-CN" sz="1600" b="0" i="0" u="none" strike="noStrike">
                          <a:solidFill>
                            <a:srgbClr val="000000"/>
                          </a:solidFill>
                          <a:latin typeface="Times New Roman" pitchFamily="18" charset="0"/>
                          <a:ea typeface="华文中宋" pitchFamily="2" charset="-122"/>
                          <a:cs typeface="Times New Roman" pitchFamily="18" charset="0"/>
                        </a:rPr>
                        <a:t>】 </a:t>
                      </a:r>
                      <a:r>
                        <a:rPr lang="zh-CN" altLang="en-US" sz="1600" b="0" i="0" u="none" strike="noStrike">
                          <a:solidFill>
                            <a:srgbClr val="000000"/>
                          </a:solidFill>
                          <a:latin typeface="Times New Roman" pitchFamily="18" charset="0"/>
                          <a:ea typeface="华文中宋" pitchFamily="2" charset="-122"/>
                          <a:cs typeface="Times New Roman" pitchFamily="18" charset="0"/>
                        </a:rPr>
                        <a:t>内服：一次量，每</a:t>
                      </a:r>
                      <a:r>
                        <a:rPr lang="en-US" altLang="zh-CN" sz="1600" b="0" i="0" u="none" strike="noStrike">
                          <a:solidFill>
                            <a:srgbClr val="000000"/>
                          </a:solidFill>
                          <a:latin typeface="Times New Roman" pitchFamily="18" charset="0"/>
                          <a:ea typeface="华文中宋" pitchFamily="2" charset="-122"/>
                          <a:cs typeface="Times New Roman" pitchFamily="18" charset="0"/>
                        </a:rPr>
                        <a:t>1 kg</a:t>
                      </a:r>
                      <a:r>
                        <a:rPr lang="zh-CN" altLang="en-US" sz="1600" b="0" i="0" u="none" strike="noStrike">
                          <a:solidFill>
                            <a:srgbClr val="000000"/>
                          </a:solidFill>
                          <a:latin typeface="Times New Roman" pitchFamily="18" charset="0"/>
                          <a:ea typeface="华文中宋" pitchFamily="2" charset="-122"/>
                          <a:cs typeface="Times New Roman" pitchFamily="18" charset="0"/>
                        </a:rPr>
                        <a:t>体重，马</a:t>
                      </a:r>
                      <a:r>
                        <a:rPr lang="en-US" altLang="zh-CN" sz="1600" b="0" i="0" u="none" strike="noStrike">
                          <a:solidFill>
                            <a:srgbClr val="000000"/>
                          </a:solidFill>
                          <a:latin typeface="Times New Roman" pitchFamily="18" charset="0"/>
                          <a:ea typeface="华文中宋" pitchFamily="2" charset="-122"/>
                          <a:cs typeface="Times New Roman" pitchFamily="18" charset="0"/>
                        </a:rPr>
                        <a:t>10mg</a:t>
                      </a:r>
                      <a:r>
                        <a:rPr lang="zh-CN" altLang="en-US" sz="1600" b="0" i="0" u="none" strike="noStrike">
                          <a:solidFill>
                            <a:srgbClr val="000000"/>
                          </a:solidFill>
                          <a:latin typeface="Times New Roman" pitchFamily="18" charset="0"/>
                          <a:ea typeface="华文中宋" pitchFamily="2" charset="-122"/>
                          <a:cs typeface="Times New Roman" pitchFamily="18" charset="0"/>
                        </a:rPr>
                        <a:t>；牛</a:t>
                      </a:r>
                      <a:r>
                        <a:rPr lang="en-US" altLang="zh-CN" sz="1600" b="0" i="0" u="none" strike="noStrike">
                          <a:solidFill>
                            <a:srgbClr val="000000"/>
                          </a:solidFill>
                          <a:latin typeface="Times New Roman" pitchFamily="18" charset="0"/>
                          <a:ea typeface="华文中宋" pitchFamily="2" charset="-122"/>
                          <a:cs typeface="Times New Roman" pitchFamily="18" charset="0"/>
                        </a:rPr>
                        <a:t>5mg</a:t>
                      </a:r>
                      <a:r>
                        <a:rPr lang="zh-CN" altLang="en-US" sz="1600" b="0" i="0" u="none" strike="noStrike">
                          <a:solidFill>
                            <a:srgbClr val="000000"/>
                          </a:solidFill>
                          <a:latin typeface="Times New Roman" pitchFamily="18" charset="0"/>
                          <a:ea typeface="华文中宋" pitchFamily="2" charset="-122"/>
                          <a:cs typeface="Times New Roman" pitchFamily="18" charset="0"/>
                        </a:rPr>
                        <a:t>；羊</a:t>
                      </a:r>
                      <a:r>
                        <a:rPr lang="en-US" altLang="zh-CN" sz="1600" b="0" i="0" u="none" strike="noStrike">
                          <a:solidFill>
                            <a:srgbClr val="000000"/>
                          </a:solidFill>
                          <a:latin typeface="Times New Roman" pitchFamily="18" charset="0"/>
                          <a:ea typeface="华文中宋" pitchFamily="2" charset="-122"/>
                          <a:cs typeface="Times New Roman" pitchFamily="18" charset="0"/>
                        </a:rPr>
                        <a:t>5</a:t>
                      </a:r>
                      <a:r>
                        <a:rPr lang="zh-CN" altLang="en-US" sz="1600" b="0" i="0" u="none" strike="noStrike">
                          <a:solidFill>
                            <a:srgbClr val="000000"/>
                          </a:solidFill>
                          <a:latin typeface="Times New Roman" pitchFamily="18" charset="0"/>
                          <a:ea typeface="华文中宋" pitchFamily="2" charset="-122"/>
                          <a:cs typeface="Times New Roman" pitchFamily="18" charset="0"/>
                        </a:rPr>
                        <a:t>～</a:t>
                      </a:r>
                      <a:r>
                        <a:rPr lang="en-US" altLang="zh-CN" sz="1600" b="0" i="0" u="none" strike="noStrike">
                          <a:solidFill>
                            <a:srgbClr val="000000"/>
                          </a:solidFill>
                          <a:latin typeface="Times New Roman" pitchFamily="18" charset="0"/>
                          <a:ea typeface="华文中宋" pitchFamily="2" charset="-122"/>
                          <a:cs typeface="Times New Roman" pitchFamily="18" charset="0"/>
                        </a:rPr>
                        <a:t>7.5mg</a:t>
                      </a:r>
                      <a:r>
                        <a:rPr lang="zh-CN" altLang="en-US" sz="1600" b="0" i="0" u="none" strike="noStrike">
                          <a:solidFill>
                            <a:srgbClr val="000000"/>
                          </a:solidFill>
                          <a:latin typeface="Times New Roman" pitchFamily="18" charset="0"/>
                          <a:ea typeface="华文中宋" pitchFamily="2" charset="-122"/>
                          <a:cs typeface="Times New Roman" pitchFamily="18" charset="0"/>
                        </a:rPr>
                        <a:t>；猪</a:t>
                      </a:r>
                      <a:r>
                        <a:rPr lang="en-US" altLang="zh-CN" sz="1600" b="0" i="0" u="none" strike="noStrike">
                          <a:solidFill>
                            <a:srgbClr val="000000"/>
                          </a:solidFill>
                          <a:latin typeface="Times New Roman" pitchFamily="18" charset="0"/>
                          <a:ea typeface="华文中宋" pitchFamily="2" charset="-122"/>
                          <a:cs typeface="Times New Roman" pitchFamily="18" charset="0"/>
                        </a:rPr>
                        <a:t>4mg</a:t>
                      </a:r>
                      <a:r>
                        <a:rPr lang="zh-CN" altLang="en-US" sz="1600" b="0" i="0" u="none" strike="noStrike">
                          <a:solidFill>
                            <a:srgbClr val="000000"/>
                          </a:solidFill>
                          <a:latin typeface="Times New Roman" pitchFamily="18" charset="0"/>
                          <a:ea typeface="华文中宋" pitchFamily="2" charset="-122"/>
                          <a:cs typeface="Times New Roman" pitchFamily="18" charset="0"/>
                        </a:rPr>
                        <a:t>；犬</a:t>
                      </a:r>
                      <a:r>
                        <a:rPr lang="en-US" altLang="zh-CN" sz="1600" b="0" i="0" u="none" strike="noStrike">
                          <a:solidFill>
                            <a:srgbClr val="000000"/>
                          </a:solidFill>
                          <a:latin typeface="Times New Roman" pitchFamily="18" charset="0"/>
                          <a:ea typeface="华文中宋" pitchFamily="2" charset="-122"/>
                          <a:cs typeface="Times New Roman" pitchFamily="18" charset="0"/>
                        </a:rPr>
                        <a:t>10mg</a:t>
                      </a:r>
                      <a:r>
                        <a:rPr lang="zh-CN" altLang="en-US" sz="1600" b="0" i="0" u="none" strike="noStrike">
                          <a:solidFill>
                            <a:srgbClr val="000000"/>
                          </a:solidFill>
                          <a:latin typeface="Times New Roman" pitchFamily="18" charset="0"/>
                          <a:ea typeface="华文中宋" pitchFamily="2" charset="-122"/>
                          <a:cs typeface="Times New Roman" pitchFamily="18" charset="0"/>
                        </a:rPr>
                        <a:t>。</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en-US" altLang="zh-CN" sz="1600" b="0" i="0" u="none" strike="noStrike">
                          <a:solidFill>
                            <a:srgbClr val="000000"/>
                          </a:solidFill>
                          <a:latin typeface="Times New Roman" pitchFamily="18" charset="0"/>
                          <a:ea typeface="华文中宋" pitchFamily="2" charset="-122"/>
                          <a:cs typeface="Times New Roman" pitchFamily="18" charset="0"/>
                        </a:rPr>
                        <a:t>【</a:t>
                      </a:r>
                      <a:r>
                        <a:rPr lang="zh-CN" altLang="en-US" sz="1600" b="0" i="0" u="none" strike="noStrike">
                          <a:solidFill>
                            <a:srgbClr val="000000"/>
                          </a:solidFill>
                          <a:latin typeface="Times New Roman" pitchFamily="18" charset="0"/>
                          <a:ea typeface="华文中宋" pitchFamily="2" charset="-122"/>
                          <a:cs typeface="Times New Roman" pitchFamily="18" charset="0"/>
                        </a:rPr>
                        <a:t>不良反应</a:t>
                      </a:r>
                      <a:r>
                        <a:rPr lang="en-US" altLang="zh-CN" sz="1600" b="0" i="0" u="none" strike="noStrike">
                          <a:solidFill>
                            <a:srgbClr val="000000"/>
                          </a:solidFill>
                          <a:latin typeface="Times New Roman" pitchFamily="18" charset="0"/>
                          <a:ea typeface="华文中宋" pitchFamily="2" charset="-122"/>
                          <a:cs typeface="Times New Roman" pitchFamily="18" charset="0"/>
                        </a:rPr>
                        <a:t>】 (1) </a:t>
                      </a:r>
                      <a:r>
                        <a:rPr lang="zh-CN" altLang="en-US" sz="1600" b="0" i="0" u="none" strike="noStrike">
                          <a:solidFill>
                            <a:srgbClr val="000000"/>
                          </a:solidFill>
                          <a:latin typeface="Times New Roman" pitchFamily="18" charset="0"/>
                          <a:ea typeface="华文中宋" pitchFamily="2" charset="-122"/>
                          <a:cs typeface="Times New Roman" pitchFamily="18" charset="0"/>
                        </a:rPr>
                        <a:t>牛或绵羊以推荐剂量用药没有明显的不良反应。</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en-US" altLang="zh-CN" sz="1600" b="0" i="0" u="none" strike="noStrike">
                          <a:solidFill>
                            <a:srgbClr val="000000"/>
                          </a:solidFill>
                          <a:latin typeface="Times New Roman" pitchFamily="18" charset="0"/>
                          <a:ea typeface="华文中宋" pitchFamily="2" charset="-122"/>
                          <a:cs typeface="Times New Roman" pitchFamily="18" charset="0"/>
                        </a:rPr>
                        <a:t>(2) </a:t>
                      </a:r>
                      <a:r>
                        <a:rPr lang="zh-CN" altLang="en-US" sz="1600" b="0" i="0" u="none" strike="noStrike">
                          <a:solidFill>
                            <a:srgbClr val="000000"/>
                          </a:solidFill>
                          <a:latin typeface="Times New Roman" pitchFamily="18" charset="0"/>
                          <a:ea typeface="华文中宋" pitchFamily="2" charset="-122"/>
                          <a:cs typeface="Times New Roman" pitchFamily="18" charset="0"/>
                        </a:rPr>
                        <a:t>犬以</a:t>
                      </a:r>
                      <a:r>
                        <a:rPr lang="en-US" altLang="zh-CN" sz="1600" b="0" i="0" u="none" strike="noStrike">
                          <a:solidFill>
                            <a:srgbClr val="000000"/>
                          </a:solidFill>
                          <a:latin typeface="Times New Roman" pitchFamily="18" charset="0"/>
                          <a:ea typeface="华文中宋" pitchFamily="2" charset="-122"/>
                          <a:cs typeface="Times New Roman" pitchFamily="18" charset="0"/>
                        </a:rPr>
                        <a:t>50 mg/kg</a:t>
                      </a:r>
                      <a:r>
                        <a:rPr lang="zh-CN" altLang="en-US" sz="1600" b="0" i="0" u="none" strike="noStrike">
                          <a:solidFill>
                            <a:srgbClr val="000000"/>
                          </a:solidFill>
                          <a:latin typeface="Times New Roman" pitchFamily="18" charset="0"/>
                          <a:ea typeface="华文中宋" pitchFamily="2" charset="-122"/>
                          <a:cs typeface="Times New Roman" pitchFamily="18" charset="0"/>
                        </a:rPr>
                        <a:t>每天</a:t>
                      </a:r>
                      <a:r>
                        <a:rPr lang="en-US" altLang="zh-CN" sz="1600" b="0" i="0" u="none" strike="noStrike">
                          <a:solidFill>
                            <a:srgbClr val="000000"/>
                          </a:solidFill>
                          <a:latin typeface="Times New Roman" pitchFamily="18" charset="0"/>
                          <a:ea typeface="华文中宋" pitchFamily="2" charset="-122"/>
                          <a:cs typeface="Times New Roman" pitchFamily="18" charset="0"/>
                        </a:rPr>
                        <a:t>2</a:t>
                      </a:r>
                      <a:r>
                        <a:rPr lang="zh-CN" altLang="en-US" sz="1600" b="0" i="0" u="none" strike="noStrike">
                          <a:solidFill>
                            <a:srgbClr val="000000"/>
                          </a:solidFill>
                          <a:latin typeface="Times New Roman" pitchFamily="18" charset="0"/>
                          <a:ea typeface="华文中宋" pitchFamily="2" charset="-122"/>
                          <a:cs typeface="Times New Roman" pitchFamily="18" charset="0"/>
                        </a:rPr>
                        <a:t>次用药，可能产生食欲不振。</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en-US" altLang="zh-CN" sz="1600" b="0" i="0" u="none" strike="noStrike">
                          <a:solidFill>
                            <a:srgbClr val="000000"/>
                          </a:solidFill>
                          <a:latin typeface="Times New Roman" pitchFamily="18" charset="0"/>
                          <a:ea typeface="华文中宋" pitchFamily="2" charset="-122"/>
                          <a:cs typeface="Times New Roman" pitchFamily="18" charset="0"/>
                        </a:rPr>
                        <a:t>(3) </a:t>
                      </a:r>
                      <a:r>
                        <a:rPr lang="zh-CN" altLang="en-US" sz="1600" b="0" i="0" u="none" strike="noStrike">
                          <a:solidFill>
                            <a:srgbClr val="000000"/>
                          </a:solidFill>
                          <a:latin typeface="Times New Roman" pitchFamily="18" charset="0"/>
                          <a:ea typeface="华文中宋" pitchFamily="2" charset="-122"/>
                          <a:cs typeface="Times New Roman" pitchFamily="18" charset="0"/>
                        </a:rPr>
                        <a:t>猫可能出现轻微嗜睡、抑郁、厌食等症状，当用本品治疗并殖吸虫病时有拒服的现象。</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en-US" altLang="zh-CN" sz="1600" b="0" i="0" u="none" strike="noStrike">
                          <a:solidFill>
                            <a:srgbClr val="000000"/>
                          </a:solidFill>
                          <a:latin typeface="Times New Roman" pitchFamily="18" charset="0"/>
                          <a:ea typeface="华文中宋" pitchFamily="2" charset="-122"/>
                          <a:cs typeface="Times New Roman" pitchFamily="18" charset="0"/>
                        </a:rPr>
                        <a:t>(4) </a:t>
                      </a:r>
                      <a:r>
                        <a:rPr lang="zh-CN" altLang="en-US" sz="1600" b="0" i="0" u="none" strike="noStrike">
                          <a:solidFill>
                            <a:srgbClr val="000000"/>
                          </a:solidFill>
                          <a:latin typeface="Times New Roman" pitchFamily="18" charset="0"/>
                          <a:ea typeface="华文中宋" pitchFamily="2" charset="-122"/>
                          <a:cs typeface="Times New Roman" pitchFamily="18" charset="0"/>
                        </a:rPr>
                        <a:t>本类可引起犬、猫的再生障碍性贫血，并已证实，本品具有致畸作用</a:t>
                      </a:r>
                      <a:r>
                        <a:rPr lang="zh-CN" altLang="en-US" sz="1600" b="0" i="0" u="none" strike="noStrike" smtClean="0">
                          <a:solidFill>
                            <a:srgbClr val="000000"/>
                          </a:solidFill>
                          <a:latin typeface="Times New Roman" pitchFamily="18" charset="0"/>
                          <a:ea typeface="华文中宋" pitchFamily="2" charset="-122"/>
                          <a:cs typeface="Times New Roman" pitchFamily="18" charset="0"/>
                        </a:rPr>
                        <a:t>。</a:t>
                      </a:r>
                      <a:endParaRPr lang="en-US" altLang="zh-CN" sz="1600" b="0" i="0" u="none" strike="noStrike" smtClean="0">
                        <a:solidFill>
                          <a:srgbClr val="000000"/>
                        </a:solidFill>
                        <a:latin typeface="Times New Roman" pitchFamily="18" charset="0"/>
                        <a:ea typeface="华文中宋" pitchFamily="2" charset="-122"/>
                        <a:cs typeface="Times New Roman" pitchFamily="18" charset="0"/>
                      </a:endParaRPr>
                    </a:p>
                    <a:p>
                      <a:pPr algn="l" fontAlgn="ctr"/>
                      <a:r>
                        <a:rPr lang="en-US" altLang="zh-CN" sz="1600" b="0" i="0" u="none" strike="noStrike" smtClean="0">
                          <a:solidFill>
                            <a:srgbClr val="000000"/>
                          </a:solidFill>
                          <a:latin typeface="Times New Roman" pitchFamily="18" charset="0"/>
                          <a:ea typeface="华文中宋" pitchFamily="2" charset="-122"/>
                          <a:cs typeface="Times New Roman" pitchFamily="18" charset="0"/>
                        </a:rPr>
                        <a:t>【</a:t>
                      </a:r>
                      <a:r>
                        <a:rPr lang="zh-CN" altLang="en-US" sz="1600" b="0" i="0" u="none" strike="noStrike">
                          <a:solidFill>
                            <a:srgbClr val="000000"/>
                          </a:solidFill>
                          <a:latin typeface="Times New Roman" pitchFamily="18" charset="0"/>
                          <a:ea typeface="华文中宋" pitchFamily="2" charset="-122"/>
                          <a:cs typeface="Times New Roman" pitchFamily="18" charset="0"/>
                        </a:rPr>
                        <a:t>注意事项</a:t>
                      </a:r>
                      <a:r>
                        <a:rPr lang="en-US" altLang="zh-CN" sz="1600" b="0" i="0" u="none" strike="noStrike">
                          <a:solidFill>
                            <a:srgbClr val="000000"/>
                          </a:solidFill>
                          <a:latin typeface="Times New Roman" pitchFamily="18" charset="0"/>
                          <a:ea typeface="华文中宋" pitchFamily="2" charset="-122"/>
                          <a:cs typeface="Times New Roman" pitchFamily="18" charset="0"/>
                        </a:rPr>
                        <a:t>】 (1) </a:t>
                      </a:r>
                      <a:r>
                        <a:rPr lang="zh-CN" altLang="en-US" sz="1600" b="0" i="0" u="none" strike="noStrike">
                          <a:solidFill>
                            <a:srgbClr val="000000"/>
                          </a:solidFill>
                          <a:latin typeface="Times New Roman" pitchFamily="18" charset="0"/>
                          <a:ea typeface="华文中宋" pitchFamily="2" charset="-122"/>
                          <a:cs typeface="Times New Roman" pitchFamily="18" charset="0"/>
                        </a:rPr>
                        <a:t>单剂量对于犬一般无效，必须连用</a:t>
                      </a:r>
                      <a:r>
                        <a:rPr lang="en-US" altLang="zh-CN" sz="1600" b="0" i="0" u="none" strike="noStrike">
                          <a:solidFill>
                            <a:srgbClr val="000000"/>
                          </a:solidFill>
                          <a:latin typeface="Times New Roman" pitchFamily="18" charset="0"/>
                          <a:ea typeface="华文中宋" pitchFamily="2" charset="-122"/>
                          <a:cs typeface="Times New Roman" pitchFamily="18" charset="0"/>
                        </a:rPr>
                        <a:t>3</a:t>
                      </a:r>
                      <a:r>
                        <a:rPr lang="zh-CN" altLang="en-US" sz="1600" b="0" i="0" u="none" strike="noStrike">
                          <a:solidFill>
                            <a:srgbClr val="000000"/>
                          </a:solidFill>
                          <a:latin typeface="Times New Roman" pitchFamily="18" charset="0"/>
                          <a:ea typeface="华文中宋" pitchFamily="2" charset="-122"/>
                          <a:cs typeface="Times New Roman" pitchFamily="18" charset="0"/>
                        </a:rPr>
                        <a:t>天。</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en-US" altLang="zh-CN" sz="1600" b="0" i="0" u="none" strike="noStrike">
                          <a:solidFill>
                            <a:srgbClr val="000000"/>
                          </a:solidFill>
                          <a:latin typeface="Times New Roman" pitchFamily="18" charset="0"/>
                          <a:ea typeface="华文中宋" pitchFamily="2" charset="-122"/>
                          <a:cs typeface="Times New Roman" pitchFamily="18" charset="0"/>
                        </a:rPr>
                        <a:t>(2) </a:t>
                      </a:r>
                      <a:r>
                        <a:rPr lang="zh-CN" altLang="en-US" sz="1600" b="0" i="0" u="none" strike="noStrike">
                          <a:solidFill>
                            <a:srgbClr val="000000"/>
                          </a:solidFill>
                          <a:latin typeface="Times New Roman" pitchFamily="18" charset="0"/>
                          <a:ea typeface="华文中宋" pitchFamily="2" charset="-122"/>
                          <a:cs typeface="Times New Roman" pitchFamily="18" charset="0"/>
                        </a:rPr>
                        <a:t>禁用于供食用的马。</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en-US" altLang="zh-CN" sz="1600" b="0" i="0" u="none" strike="noStrike">
                          <a:solidFill>
                            <a:srgbClr val="000000"/>
                          </a:solidFill>
                          <a:latin typeface="Times New Roman" pitchFamily="18" charset="0"/>
                          <a:ea typeface="华文中宋" pitchFamily="2" charset="-122"/>
                          <a:cs typeface="Times New Roman" pitchFamily="18" charset="0"/>
                        </a:rPr>
                        <a:t>(3) </a:t>
                      </a:r>
                      <a:r>
                        <a:rPr lang="zh-CN" altLang="en-US" sz="1600" b="0" i="0" u="none" strike="noStrike">
                          <a:solidFill>
                            <a:srgbClr val="000000"/>
                          </a:solidFill>
                          <a:latin typeface="Times New Roman" pitchFamily="18" charset="0"/>
                          <a:ea typeface="华文中宋" pitchFamily="2" charset="-122"/>
                          <a:cs typeface="Times New Roman" pitchFamily="18" charset="0"/>
                        </a:rPr>
                        <a:t>牛、羊泌乳期禁用。</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zh-CN" altLang="en-US" sz="1600" b="0" i="0" u="none" strike="noStrike">
                          <a:solidFill>
                            <a:srgbClr val="000000"/>
                          </a:solidFill>
                          <a:latin typeface="Times New Roman" pitchFamily="18" charset="0"/>
                          <a:ea typeface="华文中宋" pitchFamily="2" charset="-122"/>
                          <a:cs typeface="Times New Roman" pitchFamily="18" charset="0"/>
                        </a:rPr>
                        <a:t> </a:t>
                      </a:r>
                      <a:r>
                        <a:rPr lang="en-US" altLang="zh-CN" sz="1600" b="0" i="0" u="none" strike="noStrike">
                          <a:solidFill>
                            <a:srgbClr val="000000"/>
                          </a:solidFill>
                          <a:latin typeface="Times New Roman" pitchFamily="18" charset="0"/>
                          <a:ea typeface="华文中宋" pitchFamily="2" charset="-122"/>
                          <a:cs typeface="Times New Roman" pitchFamily="18" charset="0"/>
                        </a:rPr>
                        <a:t>【</a:t>
                      </a:r>
                      <a:r>
                        <a:rPr lang="zh-CN" altLang="en-US" sz="1600" b="0" i="0" u="none" strike="noStrike">
                          <a:solidFill>
                            <a:srgbClr val="000000"/>
                          </a:solidFill>
                          <a:latin typeface="Times New Roman" pitchFamily="18" charset="0"/>
                          <a:ea typeface="华文中宋" pitchFamily="2" charset="-122"/>
                          <a:cs typeface="Times New Roman" pitchFamily="18" charset="0"/>
                        </a:rPr>
                        <a:t>休药期</a:t>
                      </a:r>
                      <a:r>
                        <a:rPr lang="en-US" altLang="zh-CN" sz="1600" b="0" i="0" u="none" strike="noStrike">
                          <a:solidFill>
                            <a:srgbClr val="000000"/>
                          </a:solidFill>
                          <a:latin typeface="Times New Roman" pitchFamily="18" charset="0"/>
                          <a:ea typeface="华文中宋" pitchFamily="2" charset="-122"/>
                          <a:cs typeface="Times New Roman" pitchFamily="18" charset="0"/>
                        </a:rPr>
                        <a:t>】 </a:t>
                      </a:r>
                      <a:r>
                        <a:rPr lang="zh-CN" altLang="en-US" sz="1600" b="0" i="0" u="none" strike="noStrike">
                          <a:solidFill>
                            <a:srgbClr val="000000"/>
                          </a:solidFill>
                          <a:latin typeface="Times New Roman" pitchFamily="18" charset="0"/>
                          <a:ea typeface="华文中宋" pitchFamily="2" charset="-122"/>
                          <a:cs typeface="Times New Roman" pitchFamily="18" charset="0"/>
                        </a:rPr>
                        <a:t>牛、羊、猪</a:t>
                      </a:r>
                      <a:r>
                        <a:rPr lang="en-US" altLang="zh-CN" sz="1600" b="0" i="0" u="none" strike="noStrike">
                          <a:solidFill>
                            <a:srgbClr val="000000"/>
                          </a:solidFill>
                          <a:latin typeface="Times New Roman" pitchFamily="18" charset="0"/>
                          <a:ea typeface="华文中宋" pitchFamily="2" charset="-122"/>
                          <a:cs typeface="Times New Roman" pitchFamily="18" charset="0"/>
                        </a:rPr>
                        <a:t>7</a:t>
                      </a:r>
                      <a:r>
                        <a:rPr lang="zh-CN" altLang="en-US" sz="1600" b="0" i="0" u="none" strike="noStrike">
                          <a:solidFill>
                            <a:srgbClr val="000000"/>
                          </a:solidFill>
                          <a:latin typeface="Times New Roman" pitchFamily="18" charset="0"/>
                          <a:ea typeface="华文中宋" pitchFamily="2" charset="-122"/>
                          <a:cs typeface="Times New Roman" pitchFamily="18" charset="0"/>
                        </a:rPr>
                        <a:t>日</a:t>
                      </a:r>
                      <a:r>
                        <a:rPr lang="zh-CN" altLang="en-US" sz="1600" b="0" i="0" u="none" strike="noStrike" smtClean="0">
                          <a:solidFill>
                            <a:srgbClr val="000000"/>
                          </a:solidFill>
                          <a:latin typeface="Times New Roman" pitchFamily="18" charset="0"/>
                          <a:ea typeface="华文中宋" pitchFamily="2" charset="-122"/>
                          <a:cs typeface="Times New Roman" pitchFamily="18" charset="0"/>
                        </a:rPr>
                        <a:t>。</a:t>
                      </a:r>
                      <a:endParaRPr lang="zh-CN" altLang="en-US" sz="1600" b="0" i="0" u="none" strike="noStrike">
                        <a:solidFill>
                          <a:srgbClr val="000000"/>
                        </a:solidFill>
                        <a:latin typeface="Times New Roman" pitchFamily="18" charset="0"/>
                        <a:ea typeface="华文中宋" pitchFamily="2" charset="-122"/>
                        <a:cs typeface="Times New Roman" pitchFamily="18" charset="0"/>
                      </a:endParaRPr>
                    </a:p>
                  </a:txBody>
                  <a:tcPr marL="9525" marR="9525" marT="9525" marB="0" anchor="ct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graphicFrame>
        <p:nvGraphicFramePr>
          <p:cNvPr id="4" name="内容占位符 3"/>
          <p:cNvGraphicFramePr>
            <a:graphicFrameLocks noGrp="1"/>
          </p:cNvGraphicFramePr>
          <p:nvPr>
            <p:ph idx="1"/>
          </p:nvPr>
        </p:nvGraphicFramePr>
        <p:xfrm>
          <a:off x="457200" y="285750"/>
          <a:ext cx="8186766" cy="5857894"/>
        </p:xfrm>
        <a:graphic>
          <a:graphicData uri="http://schemas.openxmlformats.org/drawingml/2006/table">
            <a:tbl>
              <a:tblPr firstRow="1" bandRow="1">
                <a:tableStyleId>{5C22544A-7EE6-4342-B048-85BDC9FD1C3A}</a:tableStyleId>
              </a:tblPr>
              <a:tblGrid>
                <a:gridCol w="2728922"/>
                <a:gridCol w="2728922"/>
                <a:gridCol w="2728922"/>
              </a:tblGrid>
              <a:tr h="551865">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zh-CN" altLang="en-US" sz="1800" b="0" i="0" u="none" strike="noStrike" smtClean="0">
                          <a:solidFill>
                            <a:srgbClr val="000000"/>
                          </a:solidFill>
                          <a:latin typeface="华文中宋" pitchFamily="2" charset="-122"/>
                          <a:ea typeface="华文中宋" pitchFamily="2" charset="-122"/>
                        </a:rPr>
                        <a:t>例：</a:t>
                      </a:r>
                      <a:r>
                        <a:rPr lang="zh-CN" altLang="en-US" sz="1800" b="0" i="0" u="none" strike="noStrike" baseline="0" smtClean="0">
                          <a:solidFill>
                            <a:srgbClr val="000000"/>
                          </a:solidFill>
                          <a:latin typeface="华文中宋" pitchFamily="2" charset="-122"/>
                          <a:ea typeface="华文中宋" pitchFamily="2" charset="-122"/>
                        </a:rPr>
                        <a:t> </a:t>
                      </a:r>
                      <a:r>
                        <a:rPr lang="zh-CN" altLang="en-US" sz="1800" b="0" i="0" u="none" strike="noStrike" smtClean="0">
                          <a:solidFill>
                            <a:srgbClr val="000000"/>
                          </a:solidFill>
                          <a:latin typeface="华文中宋" pitchFamily="2" charset="-122"/>
                          <a:ea typeface="华文中宋" pitchFamily="2" charset="-122"/>
                        </a:rPr>
                        <a:t>奥苯达唑片</a:t>
                      </a:r>
                    </a:p>
                  </a:txBody>
                  <a:tcPr marL="9525" marR="9525" marT="9525" marB="0" anchor="ctr"/>
                </a:tc>
                <a:tc>
                  <a:txBody>
                    <a:bodyPr/>
                    <a:lstStyle/>
                    <a:p>
                      <a:pPr algn="l" fontAlgn="ctr"/>
                      <a:endParaRPr lang="zh-CN" altLang="en-US" sz="1100" b="0" i="0" u="none" strike="noStrike">
                        <a:solidFill>
                          <a:srgbClr val="000000"/>
                        </a:solidFill>
                        <a:latin typeface="宋体"/>
                      </a:endParaRPr>
                    </a:p>
                  </a:txBody>
                  <a:tcPr marL="9525" marR="9525" marT="9525" marB="0" anchor="ctr"/>
                </a:tc>
                <a:tc>
                  <a:txBody>
                    <a:bodyPr/>
                    <a:lstStyle/>
                    <a:p>
                      <a:pPr algn="l" fontAlgn="ctr"/>
                      <a:endParaRPr lang="zh-CN" altLang="en-US" sz="1100" b="0" i="0" u="none" strike="noStrike">
                        <a:solidFill>
                          <a:srgbClr val="000000"/>
                        </a:solidFill>
                        <a:latin typeface="宋体"/>
                      </a:endParaRPr>
                    </a:p>
                  </a:txBody>
                  <a:tcPr marL="9525" marR="9525" marT="9525" marB="0" anchor="ctr"/>
                </a:tc>
              </a:tr>
              <a:tr h="551865">
                <a:tc>
                  <a:txBody>
                    <a:bodyPr/>
                    <a:lstStyle/>
                    <a:p>
                      <a:pPr algn="l" fontAlgn="ctr"/>
                      <a:r>
                        <a:rPr lang="zh-CN" altLang="en-US" sz="1600" b="0" i="0" u="none" strike="noStrike" smtClean="0">
                          <a:solidFill>
                            <a:srgbClr val="000000"/>
                          </a:solidFill>
                          <a:latin typeface="华文中宋" pitchFamily="2" charset="-122"/>
                          <a:ea typeface="华文中宋" pitchFamily="2" charset="-122"/>
                        </a:rPr>
                        <a:t>第五稿</a:t>
                      </a:r>
                      <a:r>
                        <a:rPr lang="zh-CN" altLang="en-US" sz="1600" b="0" i="0" u="none" strike="noStrike">
                          <a:solidFill>
                            <a:srgbClr val="000000"/>
                          </a:solidFill>
                          <a:latin typeface="华文中宋" pitchFamily="2" charset="-122"/>
                          <a:ea typeface="华文中宋" pitchFamily="2" charset="-122"/>
                        </a:rPr>
                        <a:t>（公示稿）</a:t>
                      </a:r>
                    </a:p>
                  </a:txBody>
                  <a:tcPr marL="9525" marR="9525" marT="9525" marB="0" anchor="ctr"/>
                </a:tc>
                <a:tc>
                  <a:txBody>
                    <a:bodyPr/>
                    <a:lstStyle/>
                    <a:p>
                      <a:pPr algn="l" fontAlgn="ctr"/>
                      <a:r>
                        <a:rPr lang="zh-CN" altLang="en-US" sz="1600" b="0" i="0" u="none" strike="noStrike">
                          <a:solidFill>
                            <a:srgbClr val="000000"/>
                          </a:solidFill>
                          <a:latin typeface="华文中宋" pitchFamily="2" charset="-122"/>
                          <a:ea typeface="华文中宋" pitchFamily="2" charset="-122"/>
                        </a:rPr>
                        <a:t>定稿会草案</a:t>
                      </a:r>
                    </a:p>
                  </a:txBody>
                  <a:tcPr marL="9525" marR="9525" marT="9525" marB="0" anchor="ctr"/>
                </a:tc>
                <a:tc>
                  <a:txBody>
                    <a:bodyPr/>
                    <a:lstStyle/>
                    <a:p>
                      <a:pPr algn="l" fontAlgn="ctr"/>
                      <a:r>
                        <a:rPr lang="zh-CN" altLang="en-US" sz="1600" b="0" i="0" u="none" strike="noStrike">
                          <a:solidFill>
                            <a:srgbClr val="000000"/>
                          </a:solidFill>
                          <a:latin typeface="华文中宋" pitchFamily="2" charset="-122"/>
                          <a:ea typeface="华文中宋" pitchFamily="2" charset="-122"/>
                        </a:rPr>
                        <a:t>定稿会</a:t>
                      </a:r>
                      <a:r>
                        <a:rPr lang="zh-CN" altLang="en-US" sz="1600" b="0" i="0" u="none" strike="noStrike" smtClean="0">
                          <a:solidFill>
                            <a:srgbClr val="000000"/>
                          </a:solidFill>
                          <a:latin typeface="华文中宋" pitchFamily="2" charset="-122"/>
                          <a:ea typeface="华文中宋" pitchFamily="2" charset="-122"/>
                        </a:rPr>
                        <a:t>修订稿</a:t>
                      </a:r>
                      <a:endParaRPr lang="zh-CN" altLang="en-US" sz="1600" b="0" i="0" u="none" strike="noStrike">
                        <a:solidFill>
                          <a:srgbClr val="000000"/>
                        </a:solidFill>
                        <a:latin typeface="华文中宋" pitchFamily="2" charset="-122"/>
                        <a:ea typeface="华文中宋" pitchFamily="2" charset="-122"/>
                      </a:endParaRPr>
                    </a:p>
                  </a:txBody>
                  <a:tcPr marL="9525" marR="9525" marT="9525" marB="0" anchor="ctr"/>
                </a:tc>
              </a:tr>
              <a:tr h="4754164">
                <a:tc>
                  <a:txBody>
                    <a:bodyPr/>
                    <a:lstStyle/>
                    <a:p>
                      <a:pPr algn="l" fontAlgn="ctr"/>
                      <a:r>
                        <a:rPr lang="en-US" altLang="zh-CN" sz="1400" b="0" i="0" u="none" strike="noStrike">
                          <a:solidFill>
                            <a:srgbClr val="000000"/>
                          </a:solidFill>
                          <a:latin typeface="Times New Roman" pitchFamily="18" charset="0"/>
                          <a:ea typeface="华文中宋" pitchFamily="2" charset="-122"/>
                          <a:cs typeface="Times New Roman" pitchFamily="18" charset="0"/>
                        </a:rPr>
                        <a:t>【</a:t>
                      </a:r>
                      <a:r>
                        <a:rPr lang="zh-CN" altLang="en-US" sz="1400" b="0" i="0" u="none" strike="noStrike">
                          <a:solidFill>
                            <a:srgbClr val="000000"/>
                          </a:solidFill>
                          <a:latin typeface="Times New Roman" pitchFamily="18" charset="0"/>
                          <a:ea typeface="华文中宋" pitchFamily="2" charset="-122"/>
                          <a:cs typeface="Times New Roman" pitchFamily="18" charset="0"/>
                        </a:rPr>
                        <a:t>作用与用途</a:t>
                      </a:r>
                      <a:r>
                        <a:rPr lang="en-US" altLang="zh-CN" sz="1400" b="0" i="0" u="none" strike="noStrike">
                          <a:solidFill>
                            <a:srgbClr val="000000"/>
                          </a:solidFill>
                          <a:latin typeface="Times New Roman" pitchFamily="18" charset="0"/>
                          <a:ea typeface="华文中宋" pitchFamily="2" charset="-122"/>
                          <a:cs typeface="Times New Roman" pitchFamily="18" charset="0"/>
                        </a:rPr>
                        <a:t>】</a:t>
                      </a:r>
                      <a:r>
                        <a:rPr lang="zh-CN" altLang="en-US" sz="1400" b="0" i="0" u="none" strike="noStrike">
                          <a:solidFill>
                            <a:srgbClr val="FF0000"/>
                          </a:solidFill>
                          <a:latin typeface="Times New Roman" pitchFamily="18" charset="0"/>
                          <a:ea typeface="华文中宋" pitchFamily="2" charset="-122"/>
                          <a:cs typeface="Times New Roman" pitchFamily="18" charset="0"/>
                        </a:rPr>
                        <a:t>抗蠕虫药。</a:t>
                      </a:r>
                      <a:r>
                        <a:rPr lang="zh-CN" altLang="en-US" sz="1400" b="0" i="0" u="none" strike="noStrike">
                          <a:solidFill>
                            <a:srgbClr val="000000"/>
                          </a:solidFill>
                          <a:latin typeface="Times New Roman" pitchFamily="18" charset="0"/>
                          <a:ea typeface="华文中宋" pitchFamily="2" charset="-122"/>
                          <a:cs typeface="Times New Roman" pitchFamily="18" charset="0"/>
                        </a:rPr>
                        <a:t>主要用于畜</a:t>
                      </a:r>
                      <a:r>
                        <a:rPr lang="zh-CN" altLang="en-US" sz="1400" b="0" i="0" u="none" strike="noStrike">
                          <a:solidFill>
                            <a:srgbClr val="FF0000"/>
                          </a:solidFill>
                          <a:latin typeface="Times New Roman" pitchFamily="18" charset="0"/>
                          <a:ea typeface="华文中宋" pitchFamily="2" charset="-122"/>
                          <a:cs typeface="Times New Roman" pitchFamily="18" charset="0"/>
                        </a:rPr>
                        <a:t>和犬</a:t>
                      </a:r>
                      <a:r>
                        <a:rPr lang="zh-CN" altLang="en-US" sz="1400" b="0" i="0" u="none" strike="noStrike" smtClean="0">
                          <a:solidFill>
                            <a:srgbClr val="000000"/>
                          </a:solidFill>
                          <a:latin typeface="Times New Roman" pitchFamily="18" charset="0"/>
                          <a:ea typeface="华文中宋" pitchFamily="2" charset="-122"/>
                          <a:cs typeface="Times New Roman" pitchFamily="18" charset="0"/>
                        </a:rPr>
                        <a:t>的线虫病</a:t>
                      </a:r>
                      <a:r>
                        <a:rPr lang="zh-CN" altLang="en-US" sz="1400" b="0" i="0" u="none" strike="noStrike">
                          <a:solidFill>
                            <a:srgbClr val="000000"/>
                          </a:solidFill>
                          <a:latin typeface="Times New Roman" pitchFamily="18" charset="0"/>
                          <a:ea typeface="华文中宋" pitchFamily="2" charset="-122"/>
                          <a:cs typeface="Times New Roman" pitchFamily="18" charset="0"/>
                        </a:rPr>
                        <a:t>和绦虫病。</a:t>
                      </a:r>
                      <a:br>
                        <a:rPr lang="zh-CN" altLang="en-US" sz="1400" b="0" i="0" u="none" strike="noStrike">
                          <a:solidFill>
                            <a:srgbClr val="000000"/>
                          </a:solidFill>
                          <a:latin typeface="Times New Roman" pitchFamily="18" charset="0"/>
                          <a:ea typeface="华文中宋" pitchFamily="2" charset="-122"/>
                          <a:cs typeface="Times New Roman" pitchFamily="18" charset="0"/>
                        </a:rPr>
                      </a:br>
                      <a:r>
                        <a:rPr lang="zh-CN" altLang="en-US" sz="1400" b="0" i="0" u="none" strike="noStrike">
                          <a:solidFill>
                            <a:srgbClr val="000000"/>
                          </a:solidFill>
                          <a:latin typeface="Times New Roman" pitchFamily="18" charset="0"/>
                          <a:ea typeface="华文中宋" pitchFamily="2" charset="-122"/>
                          <a:cs typeface="Times New Roman" pitchFamily="18" charset="0"/>
                        </a:rPr>
                        <a:t> </a:t>
                      </a:r>
                      <a:r>
                        <a:rPr lang="en-US" altLang="zh-CN" sz="1400" b="0" i="0" u="none" strike="noStrike">
                          <a:solidFill>
                            <a:srgbClr val="000000"/>
                          </a:solidFill>
                          <a:latin typeface="Times New Roman" pitchFamily="18" charset="0"/>
                          <a:ea typeface="华文中宋" pitchFamily="2" charset="-122"/>
                          <a:cs typeface="Times New Roman" pitchFamily="18" charset="0"/>
                        </a:rPr>
                        <a:t>【</a:t>
                      </a:r>
                      <a:r>
                        <a:rPr lang="zh-CN" altLang="en-US" sz="1400" b="0" i="0" u="none" strike="noStrike">
                          <a:solidFill>
                            <a:srgbClr val="000000"/>
                          </a:solidFill>
                          <a:latin typeface="Times New Roman" pitchFamily="18" charset="0"/>
                          <a:ea typeface="华文中宋" pitchFamily="2" charset="-122"/>
                          <a:cs typeface="Times New Roman" pitchFamily="18" charset="0"/>
                        </a:rPr>
                        <a:t>用法与用量</a:t>
                      </a:r>
                      <a:r>
                        <a:rPr lang="en-US" altLang="zh-CN" sz="1400" b="0" i="0" u="none" strike="noStrike">
                          <a:solidFill>
                            <a:srgbClr val="000000"/>
                          </a:solidFill>
                          <a:latin typeface="Times New Roman" pitchFamily="18" charset="0"/>
                          <a:ea typeface="华文中宋" pitchFamily="2" charset="-122"/>
                          <a:cs typeface="Times New Roman" pitchFamily="18" charset="0"/>
                        </a:rPr>
                        <a:t>】 </a:t>
                      </a:r>
                      <a:r>
                        <a:rPr lang="zh-CN" altLang="en-US" sz="1400" b="0" i="0" u="none" strike="noStrike">
                          <a:solidFill>
                            <a:srgbClr val="FF0000"/>
                          </a:solidFill>
                          <a:latin typeface="Times New Roman" pitchFamily="18" charset="0"/>
                          <a:ea typeface="华文中宋" pitchFamily="2" charset="-122"/>
                          <a:cs typeface="Times New Roman" pitchFamily="18" charset="0"/>
                        </a:rPr>
                        <a:t>以奥芬达唑计。</a:t>
                      </a:r>
                      <a:r>
                        <a:rPr lang="zh-CN" altLang="en-US" sz="1400" b="0" i="0" u="none" strike="noStrike">
                          <a:solidFill>
                            <a:srgbClr val="000000"/>
                          </a:solidFill>
                          <a:latin typeface="Times New Roman" pitchFamily="18" charset="0"/>
                          <a:ea typeface="华文中宋" pitchFamily="2" charset="-122"/>
                          <a:cs typeface="Times New Roman" pitchFamily="18" charset="0"/>
                        </a:rPr>
                        <a:t>内服：一次量，每</a:t>
                      </a:r>
                      <a:r>
                        <a:rPr lang="en-US" altLang="zh-CN" sz="1400" b="0" i="0" u="none" strike="noStrike">
                          <a:solidFill>
                            <a:srgbClr val="000000"/>
                          </a:solidFill>
                          <a:latin typeface="Times New Roman" pitchFamily="18" charset="0"/>
                          <a:ea typeface="华文中宋" pitchFamily="2" charset="-122"/>
                          <a:cs typeface="Times New Roman" pitchFamily="18" charset="0"/>
                        </a:rPr>
                        <a:t>1 kg</a:t>
                      </a:r>
                      <a:r>
                        <a:rPr lang="zh-CN" altLang="en-US" sz="1400" b="0" i="0" u="none" strike="noStrike">
                          <a:solidFill>
                            <a:srgbClr val="000000"/>
                          </a:solidFill>
                          <a:latin typeface="Times New Roman" pitchFamily="18" charset="0"/>
                          <a:ea typeface="华文中宋" pitchFamily="2" charset="-122"/>
                          <a:cs typeface="Times New Roman" pitchFamily="18" charset="0"/>
                        </a:rPr>
                        <a:t>体重，马</a:t>
                      </a:r>
                      <a:r>
                        <a:rPr lang="en-US" altLang="zh-CN" sz="1400" b="0" i="0" u="none" strike="noStrike">
                          <a:solidFill>
                            <a:srgbClr val="000000"/>
                          </a:solidFill>
                          <a:latin typeface="Times New Roman" pitchFamily="18" charset="0"/>
                          <a:ea typeface="华文中宋" pitchFamily="2" charset="-122"/>
                          <a:cs typeface="Times New Roman" pitchFamily="18" charset="0"/>
                        </a:rPr>
                        <a:t>10mg</a:t>
                      </a:r>
                      <a:r>
                        <a:rPr lang="zh-CN" altLang="en-US" sz="1400" b="0" i="0" u="none" strike="noStrike">
                          <a:solidFill>
                            <a:srgbClr val="000000"/>
                          </a:solidFill>
                          <a:latin typeface="Times New Roman" pitchFamily="18" charset="0"/>
                          <a:ea typeface="华文中宋" pitchFamily="2" charset="-122"/>
                          <a:cs typeface="Times New Roman" pitchFamily="18" charset="0"/>
                        </a:rPr>
                        <a:t>；牛</a:t>
                      </a:r>
                      <a:r>
                        <a:rPr lang="en-US" altLang="zh-CN" sz="1400" b="0" i="0" u="none" strike="noStrike">
                          <a:solidFill>
                            <a:srgbClr val="000000"/>
                          </a:solidFill>
                          <a:latin typeface="Times New Roman" pitchFamily="18" charset="0"/>
                          <a:ea typeface="华文中宋" pitchFamily="2" charset="-122"/>
                          <a:cs typeface="Times New Roman" pitchFamily="18" charset="0"/>
                        </a:rPr>
                        <a:t>5mg</a:t>
                      </a:r>
                      <a:r>
                        <a:rPr lang="zh-CN" altLang="en-US" sz="1400" b="0" i="0" u="none" strike="noStrike">
                          <a:solidFill>
                            <a:srgbClr val="000000"/>
                          </a:solidFill>
                          <a:latin typeface="Times New Roman" pitchFamily="18" charset="0"/>
                          <a:ea typeface="华文中宋" pitchFamily="2" charset="-122"/>
                          <a:cs typeface="Times New Roman" pitchFamily="18" charset="0"/>
                        </a:rPr>
                        <a:t>；羊</a:t>
                      </a:r>
                      <a:r>
                        <a:rPr lang="en-US" altLang="zh-CN" sz="1400" b="0" i="0" u="none" strike="noStrike">
                          <a:solidFill>
                            <a:srgbClr val="000000"/>
                          </a:solidFill>
                          <a:latin typeface="Times New Roman" pitchFamily="18" charset="0"/>
                          <a:ea typeface="华文中宋" pitchFamily="2" charset="-122"/>
                          <a:cs typeface="Times New Roman" pitchFamily="18" charset="0"/>
                        </a:rPr>
                        <a:t>5</a:t>
                      </a:r>
                      <a:r>
                        <a:rPr lang="zh-CN" altLang="en-US" sz="1400" b="0" i="0" u="none" strike="noStrike">
                          <a:solidFill>
                            <a:srgbClr val="000000"/>
                          </a:solidFill>
                          <a:latin typeface="Times New Roman" pitchFamily="18" charset="0"/>
                          <a:ea typeface="华文中宋" pitchFamily="2" charset="-122"/>
                          <a:cs typeface="Times New Roman" pitchFamily="18" charset="0"/>
                        </a:rPr>
                        <a:t>～</a:t>
                      </a:r>
                      <a:r>
                        <a:rPr lang="en-US" altLang="zh-CN" sz="1400" b="0" i="0" u="none" strike="noStrike">
                          <a:solidFill>
                            <a:srgbClr val="000000"/>
                          </a:solidFill>
                          <a:latin typeface="Times New Roman" pitchFamily="18" charset="0"/>
                          <a:ea typeface="华文中宋" pitchFamily="2" charset="-122"/>
                          <a:cs typeface="Times New Roman" pitchFamily="18" charset="0"/>
                        </a:rPr>
                        <a:t>7.5mg</a:t>
                      </a:r>
                      <a:r>
                        <a:rPr lang="zh-CN" altLang="en-US" sz="1400" b="0" i="0" u="none" strike="noStrike">
                          <a:solidFill>
                            <a:srgbClr val="000000"/>
                          </a:solidFill>
                          <a:latin typeface="Times New Roman" pitchFamily="18" charset="0"/>
                          <a:ea typeface="华文中宋" pitchFamily="2" charset="-122"/>
                          <a:cs typeface="Times New Roman" pitchFamily="18" charset="0"/>
                        </a:rPr>
                        <a:t>；猪</a:t>
                      </a:r>
                      <a:r>
                        <a:rPr lang="en-US" altLang="zh-CN" sz="1400" b="0" i="0" u="none" strike="noStrike">
                          <a:solidFill>
                            <a:srgbClr val="000000"/>
                          </a:solidFill>
                          <a:latin typeface="Times New Roman" pitchFamily="18" charset="0"/>
                          <a:ea typeface="华文中宋" pitchFamily="2" charset="-122"/>
                          <a:cs typeface="Times New Roman" pitchFamily="18" charset="0"/>
                        </a:rPr>
                        <a:t>4mg</a:t>
                      </a:r>
                      <a:r>
                        <a:rPr lang="zh-CN" altLang="en-US" sz="1400" b="0" i="0" u="none" strike="noStrike">
                          <a:solidFill>
                            <a:srgbClr val="000000"/>
                          </a:solidFill>
                          <a:latin typeface="Times New Roman" pitchFamily="18" charset="0"/>
                          <a:ea typeface="华文中宋" pitchFamily="2" charset="-122"/>
                          <a:cs typeface="Times New Roman" pitchFamily="18" charset="0"/>
                        </a:rPr>
                        <a:t>；犬</a:t>
                      </a:r>
                      <a:r>
                        <a:rPr lang="en-US" altLang="zh-CN" sz="1400" b="0" i="0" u="none" strike="noStrike">
                          <a:solidFill>
                            <a:srgbClr val="000000"/>
                          </a:solidFill>
                          <a:latin typeface="Times New Roman" pitchFamily="18" charset="0"/>
                          <a:ea typeface="华文中宋" pitchFamily="2" charset="-122"/>
                          <a:cs typeface="Times New Roman" pitchFamily="18" charset="0"/>
                        </a:rPr>
                        <a:t>10mg</a:t>
                      </a:r>
                      <a:r>
                        <a:rPr lang="zh-CN" altLang="en-US" sz="1400" b="0" i="0" u="none" strike="noStrike">
                          <a:solidFill>
                            <a:srgbClr val="000000"/>
                          </a:solidFill>
                          <a:latin typeface="Times New Roman" pitchFamily="18" charset="0"/>
                          <a:ea typeface="华文中宋" pitchFamily="2" charset="-122"/>
                          <a:cs typeface="Times New Roman" pitchFamily="18" charset="0"/>
                        </a:rPr>
                        <a:t>。</a:t>
                      </a:r>
                      <a:br>
                        <a:rPr lang="zh-CN" altLang="en-US" sz="1400" b="0" i="0" u="none" strike="noStrike">
                          <a:solidFill>
                            <a:srgbClr val="000000"/>
                          </a:solidFill>
                          <a:latin typeface="Times New Roman" pitchFamily="18" charset="0"/>
                          <a:ea typeface="华文中宋" pitchFamily="2" charset="-122"/>
                          <a:cs typeface="Times New Roman" pitchFamily="18" charset="0"/>
                        </a:rPr>
                      </a:br>
                      <a:r>
                        <a:rPr lang="en-US" altLang="zh-CN" sz="1400" b="0" i="0" u="none" strike="noStrike">
                          <a:solidFill>
                            <a:srgbClr val="000000"/>
                          </a:solidFill>
                          <a:latin typeface="Times New Roman" pitchFamily="18" charset="0"/>
                          <a:ea typeface="华文中宋" pitchFamily="2" charset="-122"/>
                          <a:cs typeface="Times New Roman" pitchFamily="18" charset="0"/>
                        </a:rPr>
                        <a:t>【</a:t>
                      </a:r>
                      <a:r>
                        <a:rPr lang="zh-CN" altLang="en-US" sz="1400" b="0" i="0" u="none" strike="noStrike">
                          <a:solidFill>
                            <a:srgbClr val="000000"/>
                          </a:solidFill>
                          <a:latin typeface="Times New Roman" pitchFamily="18" charset="0"/>
                          <a:ea typeface="华文中宋" pitchFamily="2" charset="-122"/>
                          <a:cs typeface="Times New Roman" pitchFamily="18" charset="0"/>
                        </a:rPr>
                        <a:t>不良反应</a:t>
                      </a:r>
                      <a:r>
                        <a:rPr lang="en-US" altLang="zh-CN" sz="1400" b="0" i="0" u="none" strike="noStrike">
                          <a:solidFill>
                            <a:srgbClr val="000000"/>
                          </a:solidFill>
                          <a:latin typeface="Times New Roman" pitchFamily="18" charset="0"/>
                          <a:ea typeface="华文中宋" pitchFamily="2" charset="-122"/>
                          <a:cs typeface="Times New Roman" pitchFamily="18" charset="0"/>
                        </a:rPr>
                        <a:t>】 (1) </a:t>
                      </a:r>
                      <a:r>
                        <a:rPr lang="zh-CN" altLang="en-US" sz="1400" b="0" i="0" u="none" strike="noStrike">
                          <a:solidFill>
                            <a:srgbClr val="000000"/>
                          </a:solidFill>
                          <a:latin typeface="Times New Roman" pitchFamily="18" charset="0"/>
                          <a:ea typeface="华文中宋" pitchFamily="2" charset="-122"/>
                          <a:cs typeface="Times New Roman" pitchFamily="18" charset="0"/>
                        </a:rPr>
                        <a:t>牛或绵羊以推荐剂量用药没有明显的不良反应。</a:t>
                      </a:r>
                      <a:br>
                        <a:rPr lang="zh-CN" altLang="en-US" sz="1400" b="0" i="0" u="none" strike="noStrike">
                          <a:solidFill>
                            <a:srgbClr val="000000"/>
                          </a:solidFill>
                          <a:latin typeface="Times New Roman" pitchFamily="18" charset="0"/>
                          <a:ea typeface="华文中宋" pitchFamily="2" charset="-122"/>
                          <a:cs typeface="Times New Roman" pitchFamily="18" charset="0"/>
                        </a:rPr>
                      </a:br>
                      <a:r>
                        <a:rPr lang="zh-CN" altLang="en-US" sz="1400" b="0" i="0" u="none" strike="noStrike">
                          <a:solidFill>
                            <a:srgbClr val="000000"/>
                          </a:solidFill>
                          <a:latin typeface="Times New Roman" pitchFamily="18" charset="0"/>
                          <a:ea typeface="华文中宋" pitchFamily="2" charset="-122"/>
                          <a:cs typeface="Times New Roman" pitchFamily="18" charset="0"/>
                        </a:rPr>
                        <a:t>（</a:t>
                      </a:r>
                      <a:r>
                        <a:rPr lang="en-US" altLang="zh-CN" sz="1400" b="0" i="0" u="none" strike="noStrike">
                          <a:solidFill>
                            <a:srgbClr val="000000"/>
                          </a:solidFill>
                          <a:latin typeface="Times New Roman" pitchFamily="18" charset="0"/>
                          <a:ea typeface="华文中宋" pitchFamily="2" charset="-122"/>
                          <a:cs typeface="Times New Roman" pitchFamily="18" charset="0"/>
                        </a:rPr>
                        <a:t>2</a:t>
                      </a:r>
                      <a:r>
                        <a:rPr lang="zh-CN" altLang="en-US" sz="1400" b="0" i="0" u="none" strike="noStrike">
                          <a:solidFill>
                            <a:srgbClr val="000000"/>
                          </a:solidFill>
                          <a:latin typeface="Times New Roman" pitchFamily="18" charset="0"/>
                          <a:ea typeface="华文中宋" pitchFamily="2" charset="-122"/>
                          <a:cs typeface="Times New Roman" pitchFamily="18" charset="0"/>
                        </a:rPr>
                        <a:t>）犬以</a:t>
                      </a:r>
                      <a:r>
                        <a:rPr lang="en-US" altLang="zh-CN" sz="1400" b="0" i="0" u="none" strike="noStrike">
                          <a:solidFill>
                            <a:srgbClr val="000000"/>
                          </a:solidFill>
                          <a:latin typeface="Times New Roman" pitchFamily="18" charset="0"/>
                          <a:ea typeface="华文中宋" pitchFamily="2" charset="-122"/>
                          <a:cs typeface="Times New Roman" pitchFamily="18" charset="0"/>
                        </a:rPr>
                        <a:t>50 mg/kg</a:t>
                      </a:r>
                      <a:r>
                        <a:rPr lang="zh-CN" altLang="en-US" sz="1400" b="0" i="0" u="none" strike="noStrike">
                          <a:solidFill>
                            <a:srgbClr val="000000"/>
                          </a:solidFill>
                          <a:latin typeface="Times New Roman" pitchFamily="18" charset="0"/>
                          <a:ea typeface="华文中宋" pitchFamily="2" charset="-122"/>
                          <a:cs typeface="Times New Roman" pitchFamily="18" charset="0"/>
                        </a:rPr>
                        <a:t>每天</a:t>
                      </a:r>
                      <a:r>
                        <a:rPr lang="en-US" altLang="zh-CN" sz="1400" b="0" i="0" u="none" strike="noStrike">
                          <a:solidFill>
                            <a:srgbClr val="000000"/>
                          </a:solidFill>
                          <a:latin typeface="Times New Roman" pitchFamily="18" charset="0"/>
                          <a:ea typeface="华文中宋" pitchFamily="2" charset="-122"/>
                          <a:cs typeface="Times New Roman" pitchFamily="18" charset="0"/>
                        </a:rPr>
                        <a:t>2</a:t>
                      </a:r>
                      <a:r>
                        <a:rPr lang="zh-CN" altLang="en-US" sz="1400" b="0" i="0" u="none" strike="noStrike">
                          <a:solidFill>
                            <a:srgbClr val="000000"/>
                          </a:solidFill>
                          <a:latin typeface="Times New Roman" pitchFamily="18" charset="0"/>
                          <a:ea typeface="华文中宋" pitchFamily="2" charset="-122"/>
                          <a:cs typeface="Times New Roman" pitchFamily="18" charset="0"/>
                        </a:rPr>
                        <a:t>次用药，可能产生食欲不振。</a:t>
                      </a:r>
                      <a:br>
                        <a:rPr lang="zh-CN" altLang="en-US" sz="1400" b="0" i="0" u="none" strike="noStrike">
                          <a:solidFill>
                            <a:srgbClr val="000000"/>
                          </a:solidFill>
                          <a:latin typeface="Times New Roman" pitchFamily="18" charset="0"/>
                          <a:ea typeface="华文中宋" pitchFamily="2" charset="-122"/>
                          <a:cs typeface="Times New Roman" pitchFamily="18" charset="0"/>
                        </a:rPr>
                      </a:br>
                      <a:r>
                        <a:rPr lang="en-US" altLang="zh-CN" sz="1400" b="0" i="0" u="none" strike="noStrike">
                          <a:solidFill>
                            <a:srgbClr val="000000"/>
                          </a:solidFill>
                          <a:latin typeface="Times New Roman" pitchFamily="18" charset="0"/>
                          <a:ea typeface="华文中宋" pitchFamily="2" charset="-122"/>
                          <a:cs typeface="Times New Roman" pitchFamily="18" charset="0"/>
                        </a:rPr>
                        <a:t>(3) </a:t>
                      </a:r>
                      <a:r>
                        <a:rPr lang="zh-CN" altLang="en-US" sz="1400" b="0" i="0" u="none" strike="noStrike">
                          <a:solidFill>
                            <a:srgbClr val="000000"/>
                          </a:solidFill>
                          <a:latin typeface="Times New Roman" pitchFamily="18" charset="0"/>
                          <a:ea typeface="华文中宋" pitchFamily="2" charset="-122"/>
                          <a:cs typeface="Times New Roman" pitchFamily="18" charset="0"/>
                        </a:rPr>
                        <a:t>猫可能出现轻微嗜睡、抑郁、厌食等症状，当用本品治疗并殖吸虫病时有拒服的现象。</a:t>
                      </a:r>
                      <a:br>
                        <a:rPr lang="zh-CN" altLang="en-US" sz="1400" b="0" i="0" u="none" strike="noStrike">
                          <a:solidFill>
                            <a:srgbClr val="000000"/>
                          </a:solidFill>
                          <a:latin typeface="Times New Roman" pitchFamily="18" charset="0"/>
                          <a:ea typeface="华文中宋" pitchFamily="2" charset="-122"/>
                          <a:cs typeface="Times New Roman" pitchFamily="18" charset="0"/>
                        </a:rPr>
                      </a:br>
                      <a:r>
                        <a:rPr lang="en-US" altLang="zh-CN" sz="1400" b="0" i="0" u="none" strike="noStrike">
                          <a:solidFill>
                            <a:srgbClr val="000000"/>
                          </a:solidFill>
                          <a:latin typeface="Times New Roman" pitchFamily="18" charset="0"/>
                          <a:ea typeface="华文中宋" pitchFamily="2" charset="-122"/>
                          <a:cs typeface="Times New Roman" pitchFamily="18" charset="0"/>
                        </a:rPr>
                        <a:t>(4) </a:t>
                      </a:r>
                      <a:r>
                        <a:rPr lang="zh-CN" altLang="en-US" sz="1400" b="0" i="0" u="none" strike="noStrike">
                          <a:solidFill>
                            <a:srgbClr val="000000"/>
                          </a:solidFill>
                          <a:latin typeface="Times New Roman" pitchFamily="18" charset="0"/>
                          <a:ea typeface="华文中宋" pitchFamily="2" charset="-122"/>
                          <a:cs typeface="Times New Roman" pitchFamily="18" charset="0"/>
                        </a:rPr>
                        <a:t>本类可引起犬、猫的再生障碍性贫血，并已证实，本品具有致畸作用</a:t>
                      </a:r>
                      <a:r>
                        <a:rPr lang="zh-CN" altLang="en-US" sz="1400" b="0" i="0" u="none" strike="noStrike" smtClean="0">
                          <a:solidFill>
                            <a:srgbClr val="000000"/>
                          </a:solidFill>
                          <a:latin typeface="Times New Roman" pitchFamily="18" charset="0"/>
                          <a:ea typeface="华文中宋" pitchFamily="2" charset="-122"/>
                          <a:cs typeface="Times New Roman" pitchFamily="18" charset="0"/>
                        </a:rPr>
                        <a:t>。</a:t>
                      </a:r>
                      <a:endParaRPr lang="en-US" altLang="zh-CN" sz="1400" b="0" i="0" u="none" strike="noStrike" smtClean="0">
                        <a:solidFill>
                          <a:srgbClr val="000000"/>
                        </a:solidFill>
                        <a:latin typeface="Times New Roman" pitchFamily="18" charset="0"/>
                        <a:ea typeface="华文中宋" pitchFamily="2" charset="-122"/>
                        <a:cs typeface="Times New Roman" pitchFamily="18" charset="0"/>
                      </a:endParaRPr>
                    </a:p>
                    <a:p>
                      <a:pPr algn="l" fontAlgn="ctr"/>
                      <a:r>
                        <a:rPr lang="en-US" altLang="zh-CN" sz="1400" b="0" i="0" u="none" strike="noStrike" smtClean="0">
                          <a:solidFill>
                            <a:srgbClr val="000000"/>
                          </a:solidFill>
                          <a:latin typeface="Times New Roman" pitchFamily="18" charset="0"/>
                          <a:ea typeface="华文中宋" pitchFamily="2" charset="-122"/>
                          <a:cs typeface="Times New Roman" pitchFamily="18" charset="0"/>
                        </a:rPr>
                        <a:t>【</a:t>
                      </a:r>
                      <a:r>
                        <a:rPr lang="zh-CN" altLang="en-US" sz="1400" b="0" i="0" u="none" strike="noStrike">
                          <a:solidFill>
                            <a:srgbClr val="000000"/>
                          </a:solidFill>
                          <a:latin typeface="Times New Roman" pitchFamily="18" charset="0"/>
                          <a:ea typeface="华文中宋" pitchFamily="2" charset="-122"/>
                          <a:cs typeface="Times New Roman" pitchFamily="18" charset="0"/>
                        </a:rPr>
                        <a:t>注意事项</a:t>
                      </a:r>
                      <a:r>
                        <a:rPr lang="en-US" altLang="zh-CN" sz="1400" b="0" i="0" u="none" strike="noStrike">
                          <a:solidFill>
                            <a:srgbClr val="000000"/>
                          </a:solidFill>
                          <a:latin typeface="Times New Roman" pitchFamily="18" charset="0"/>
                          <a:ea typeface="华文中宋" pitchFamily="2" charset="-122"/>
                          <a:cs typeface="Times New Roman" pitchFamily="18" charset="0"/>
                        </a:rPr>
                        <a:t>】(1) </a:t>
                      </a:r>
                      <a:r>
                        <a:rPr lang="zh-CN" altLang="en-US" sz="1400" b="0" i="0" u="none" strike="noStrike">
                          <a:solidFill>
                            <a:srgbClr val="000000"/>
                          </a:solidFill>
                          <a:latin typeface="Times New Roman" pitchFamily="18" charset="0"/>
                          <a:ea typeface="华文中宋" pitchFamily="2" charset="-122"/>
                          <a:cs typeface="Times New Roman" pitchFamily="18" charset="0"/>
                        </a:rPr>
                        <a:t>牛、羊泌乳期禁用。</a:t>
                      </a:r>
                      <a:br>
                        <a:rPr lang="zh-CN" altLang="en-US" sz="1400" b="0" i="0" u="none" strike="noStrike">
                          <a:solidFill>
                            <a:srgbClr val="000000"/>
                          </a:solidFill>
                          <a:latin typeface="Times New Roman" pitchFamily="18" charset="0"/>
                          <a:ea typeface="华文中宋" pitchFamily="2" charset="-122"/>
                          <a:cs typeface="Times New Roman" pitchFamily="18" charset="0"/>
                        </a:rPr>
                      </a:br>
                      <a:r>
                        <a:rPr lang="zh-CN" altLang="en-US" sz="1400" b="0" i="0" u="none" strike="noStrike">
                          <a:solidFill>
                            <a:srgbClr val="000000"/>
                          </a:solidFill>
                          <a:latin typeface="Times New Roman" pitchFamily="18" charset="0"/>
                          <a:ea typeface="华文中宋" pitchFamily="2" charset="-122"/>
                          <a:cs typeface="Times New Roman" pitchFamily="18" charset="0"/>
                        </a:rPr>
                        <a:t> </a:t>
                      </a:r>
                      <a:r>
                        <a:rPr lang="en-US" altLang="zh-CN" sz="1400" b="0" i="0" u="none" strike="noStrike">
                          <a:solidFill>
                            <a:srgbClr val="000000"/>
                          </a:solidFill>
                          <a:latin typeface="Times New Roman" pitchFamily="18" charset="0"/>
                          <a:ea typeface="华文中宋" pitchFamily="2" charset="-122"/>
                          <a:cs typeface="Times New Roman" pitchFamily="18" charset="0"/>
                        </a:rPr>
                        <a:t>(2) </a:t>
                      </a:r>
                      <a:r>
                        <a:rPr lang="zh-CN" altLang="en-US" sz="1400" b="0" i="0" u="none" strike="noStrike">
                          <a:solidFill>
                            <a:srgbClr val="000000"/>
                          </a:solidFill>
                          <a:latin typeface="Times New Roman" pitchFamily="18" charset="0"/>
                          <a:ea typeface="华文中宋" pitchFamily="2" charset="-122"/>
                          <a:cs typeface="Times New Roman" pitchFamily="18" charset="0"/>
                        </a:rPr>
                        <a:t>禁用于供食用的马。</a:t>
                      </a:r>
                      <a:br>
                        <a:rPr lang="zh-CN" altLang="en-US" sz="1400" b="0" i="0" u="none" strike="noStrike">
                          <a:solidFill>
                            <a:srgbClr val="000000"/>
                          </a:solidFill>
                          <a:latin typeface="Times New Roman" pitchFamily="18" charset="0"/>
                          <a:ea typeface="华文中宋" pitchFamily="2" charset="-122"/>
                          <a:cs typeface="Times New Roman" pitchFamily="18" charset="0"/>
                        </a:rPr>
                      </a:br>
                      <a:r>
                        <a:rPr lang="en-US" altLang="zh-CN" sz="1400" b="0" i="0" u="none" strike="noStrike">
                          <a:solidFill>
                            <a:srgbClr val="000000"/>
                          </a:solidFill>
                          <a:latin typeface="Times New Roman" pitchFamily="18" charset="0"/>
                          <a:ea typeface="华文中宋" pitchFamily="2" charset="-122"/>
                          <a:cs typeface="Times New Roman" pitchFamily="18" charset="0"/>
                        </a:rPr>
                        <a:t>(3) </a:t>
                      </a:r>
                      <a:r>
                        <a:rPr lang="zh-CN" altLang="en-US" sz="1400" b="0" i="0" u="none" strike="noStrike">
                          <a:solidFill>
                            <a:srgbClr val="000000"/>
                          </a:solidFill>
                          <a:latin typeface="Times New Roman" pitchFamily="18" charset="0"/>
                          <a:ea typeface="华文中宋" pitchFamily="2" charset="-122"/>
                          <a:cs typeface="Times New Roman" pitchFamily="18" charset="0"/>
                        </a:rPr>
                        <a:t>单剂量对于犬一般无效，必须连用</a:t>
                      </a:r>
                      <a:r>
                        <a:rPr lang="en-US" altLang="zh-CN" sz="1400" b="0" i="0" u="none" strike="noStrike">
                          <a:solidFill>
                            <a:srgbClr val="000000"/>
                          </a:solidFill>
                          <a:latin typeface="Times New Roman" pitchFamily="18" charset="0"/>
                          <a:ea typeface="华文中宋" pitchFamily="2" charset="-122"/>
                          <a:cs typeface="Times New Roman" pitchFamily="18" charset="0"/>
                        </a:rPr>
                        <a:t>3</a:t>
                      </a:r>
                      <a:r>
                        <a:rPr lang="zh-CN" altLang="en-US" sz="1400" b="0" i="0" u="none" strike="noStrike">
                          <a:solidFill>
                            <a:srgbClr val="000000"/>
                          </a:solidFill>
                          <a:latin typeface="Times New Roman" pitchFamily="18" charset="0"/>
                          <a:ea typeface="华文中宋" pitchFamily="2" charset="-122"/>
                          <a:cs typeface="Times New Roman" pitchFamily="18" charset="0"/>
                        </a:rPr>
                        <a:t>天。</a:t>
                      </a:r>
                      <a:br>
                        <a:rPr lang="zh-CN" altLang="en-US" sz="1400" b="0" i="0" u="none" strike="noStrike">
                          <a:solidFill>
                            <a:srgbClr val="000000"/>
                          </a:solidFill>
                          <a:latin typeface="Times New Roman" pitchFamily="18" charset="0"/>
                          <a:ea typeface="华文中宋" pitchFamily="2" charset="-122"/>
                          <a:cs typeface="Times New Roman" pitchFamily="18" charset="0"/>
                        </a:rPr>
                      </a:br>
                      <a:r>
                        <a:rPr lang="zh-CN" altLang="en-US" sz="1400" b="0" i="0" u="none" strike="noStrike">
                          <a:solidFill>
                            <a:srgbClr val="000000"/>
                          </a:solidFill>
                          <a:latin typeface="Times New Roman" pitchFamily="18" charset="0"/>
                          <a:ea typeface="华文中宋" pitchFamily="2" charset="-122"/>
                          <a:cs typeface="Times New Roman" pitchFamily="18" charset="0"/>
                        </a:rPr>
                        <a:t> </a:t>
                      </a:r>
                      <a:r>
                        <a:rPr lang="en-US" altLang="zh-CN" sz="1400" b="0" i="0" u="none" strike="noStrike">
                          <a:solidFill>
                            <a:srgbClr val="000000"/>
                          </a:solidFill>
                          <a:latin typeface="Times New Roman" pitchFamily="18" charset="0"/>
                          <a:ea typeface="华文中宋" pitchFamily="2" charset="-122"/>
                          <a:cs typeface="Times New Roman" pitchFamily="18" charset="0"/>
                        </a:rPr>
                        <a:t>【</a:t>
                      </a:r>
                      <a:r>
                        <a:rPr lang="zh-CN" altLang="en-US" sz="1400" b="0" i="0" u="none" strike="noStrike">
                          <a:solidFill>
                            <a:srgbClr val="000000"/>
                          </a:solidFill>
                          <a:latin typeface="Times New Roman" pitchFamily="18" charset="0"/>
                          <a:ea typeface="华文中宋" pitchFamily="2" charset="-122"/>
                          <a:cs typeface="Times New Roman" pitchFamily="18" charset="0"/>
                        </a:rPr>
                        <a:t>休药期</a:t>
                      </a:r>
                      <a:r>
                        <a:rPr lang="en-US" altLang="zh-CN" sz="1400" b="0" i="0" u="none" strike="noStrike">
                          <a:solidFill>
                            <a:srgbClr val="000000"/>
                          </a:solidFill>
                          <a:latin typeface="Times New Roman" pitchFamily="18" charset="0"/>
                          <a:ea typeface="华文中宋" pitchFamily="2" charset="-122"/>
                          <a:cs typeface="Times New Roman" pitchFamily="18" charset="0"/>
                        </a:rPr>
                        <a:t>】 </a:t>
                      </a:r>
                      <a:r>
                        <a:rPr lang="zh-CN" altLang="en-US" sz="1400" b="0" i="0" u="none" strike="noStrike">
                          <a:solidFill>
                            <a:srgbClr val="000000"/>
                          </a:solidFill>
                          <a:latin typeface="Times New Roman" pitchFamily="18" charset="0"/>
                          <a:ea typeface="华文中宋" pitchFamily="2" charset="-122"/>
                          <a:cs typeface="Times New Roman" pitchFamily="18" charset="0"/>
                        </a:rPr>
                        <a:t>牛、羊、猪</a:t>
                      </a:r>
                      <a:r>
                        <a:rPr lang="en-US" altLang="zh-CN" sz="1400" b="0" i="0" u="none" strike="noStrike">
                          <a:solidFill>
                            <a:srgbClr val="000000"/>
                          </a:solidFill>
                          <a:latin typeface="Times New Roman" pitchFamily="18" charset="0"/>
                          <a:ea typeface="华文中宋" pitchFamily="2" charset="-122"/>
                          <a:cs typeface="Times New Roman" pitchFamily="18" charset="0"/>
                        </a:rPr>
                        <a:t>7</a:t>
                      </a:r>
                      <a:r>
                        <a:rPr lang="zh-CN" altLang="en-US" sz="1400" b="0" i="0" u="none" strike="noStrike">
                          <a:solidFill>
                            <a:srgbClr val="000000"/>
                          </a:solidFill>
                          <a:latin typeface="Times New Roman" pitchFamily="18" charset="0"/>
                          <a:ea typeface="华文中宋" pitchFamily="2" charset="-122"/>
                          <a:cs typeface="Times New Roman" pitchFamily="18" charset="0"/>
                        </a:rPr>
                        <a:t>日</a:t>
                      </a:r>
                      <a:r>
                        <a:rPr lang="zh-CN" altLang="en-US" sz="1400" b="0" i="0" u="none" strike="noStrike" smtClean="0">
                          <a:solidFill>
                            <a:srgbClr val="000000"/>
                          </a:solidFill>
                          <a:latin typeface="Times New Roman" pitchFamily="18" charset="0"/>
                          <a:ea typeface="华文中宋" pitchFamily="2" charset="-122"/>
                          <a:cs typeface="Times New Roman" pitchFamily="18" charset="0"/>
                        </a:rPr>
                        <a:t>。</a:t>
                      </a:r>
                      <a:endParaRPr lang="zh-CN" altLang="en-US" sz="1400" b="0" i="0" u="none" strike="noStrike">
                        <a:solidFill>
                          <a:srgbClr val="000000"/>
                        </a:solidFill>
                        <a:latin typeface="Times New Roman" pitchFamily="18" charset="0"/>
                        <a:ea typeface="华文中宋" pitchFamily="2" charset="-122"/>
                        <a:cs typeface="Times New Roman" pitchFamily="18" charset="0"/>
                      </a:endParaRPr>
                    </a:p>
                  </a:txBody>
                  <a:tcPr marL="9525" marR="9525" marT="9525" marB="0" anchor="ctr"/>
                </a:tc>
                <a:tc>
                  <a:txBody>
                    <a:bodyPr/>
                    <a:lstStyle/>
                    <a:p>
                      <a:pPr algn="l" fontAlgn="ctr"/>
                      <a:r>
                        <a:rPr lang="en-US" altLang="zh-CN" sz="1600" b="0" i="0" u="none" strike="noStrike">
                          <a:solidFill>
                            <a:srgbClr val="000000"/>
                          </a:solidFill>
                          <a:latin typeface="Times New Roman" pitchFamily="18" charset="0"/>
                          <a:ea typeface="华文中宋" pitchFamily="2" charset="-122"/>
                          <a:cs typeface="Times New Roman" pitchFamily="18" charset="0"/>
                        </a:rPr>
                        <a:t>【</a:t>
                      </a:r>
                      <a:r>
                        <a:rPr lang="zh-CN" altLang="en-US" sz="1600" b="0" i="0" u="none" strike="noStrike">
                          <a:solidFill>
                            <a:srgbClr val="000000"/>
                          </a:solidFill>
                          <a:latin typeface="Times New Roman" pitchFamily="18" charset="0"/>
                          <a:ea typeface="华文中宋" pitchFamily="2" charset="-122"/>
                          <a:cs typeface="Times New Roman" pitchFamily="18" charset="0"/>
                        </a:rPr>
                        <a:t>作用与用途</a:t>
                      </a:r>
                      <a:r>
                        <a:rPr lang="en-US" altLang="zh-CN" sz="1600" b="0" i="0" u="none" strike="noStrike">
                          <a:solidFill>
                            <a:srgbClr val="000000"/>
                          </a:solidFill>
                          <a:latin typeface="Times New Roman" pitchFamily="18" charset="0"/>
                          <a:ea typeface="华文中宋" pitchFamily="2" charset="-122"/>
                          <a:cs typeface="Times New Roman" pitchFamily="18" charset="0"/>
                        </a:rPr>
                        <a:t>】  </a:t>
                      </a:r>
                      <a:r>
                        <a:rPr lang="zh-CN" altLang="en-US" sz="1600" b="0" i="0" u="none" strike="noStrike">
                          <a:solidFill>
                            <a:srgbClr val="000000"/>
                          </a:solidFill>
                          <a:latin typeface="Times New Roman" pitchFamily="18" charset="0"/>
                          <a:ea typeface="华文中宋" pitchFamily="2" charset="-122"/>
                          <a:cs typeface="Times New Roman" pitchFamily="18" charset="0"/>
                        </a:rPr>
                        <a:t>抗蠕虫药。主要用于畜和犬的线虫病和绦虫病。</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en-US" altLang="zh-CN" sz="1600" b="0" i="0" u="none" strike="noStrike">
                          <a:solidFill>
                            <a:srgbClr val="000000"/>
                          </a:solidFill>
                          <a:latin typeface="Times New Roman" pitchFamily="18" charset="0"/>
                          <a:ea typeface="华文中宋" pitchFamily="2" charset="-122"/>
                          <a:cs typeface="Times New Roman" pitchFamily="18" charset="0"/>
                        </a:rPr>
                        <a:t>【</a:t>
                      </a:r>
                      <a:r>
                        <a:rPr lang="zh-CN" altLang="en-US" sz="1600" b="0" i="0" u="none" strike="noStrike">
                          <a:solidFill>
                            <a:srgbClr val="000000"/>
                          </a:solidFill>
                          <a:latin typeface="Times New Roman" pitchFamily="18" charset="0"/>
                          <a:ea typeface="华文中宋" pitchFamily="2" charset="-122"/>
                          <a:cs typeface="Times New Roman" pitchFamily="18" charset="0"/>
                        </a:rPr>
                        <a:t>用法与用量</a:t>
                      </a:r>
                      <a:r>
                        <a:rPr lang="en-US" altLang="zh-CN" sz="1600" b="0" i="0" u="none" strike="noStrike">
                          <a:solidFill>
                            <a:srgbClr val="000000"/>
                          </a:solidFill>
                          <a:latin typeface="Times New Roman" pitchFamily="18" charset="0"/>
                          <a:ea typeface="华文中宋" pitchFamily="2" charset="-122"/>
                          <a:cs typeface="Times New Roman" pitchFamily="18" charset="0"/>
                        </a:rPr>
                        <a:t>】  </a:t>
                      </a:r>
                      <a:r>
                        <a:rPr lang="zh-CN" altLang="en-US" sz="1600" b="0" i="0" u="none" strike="noStrike">
                          <a:solidFill>
                            <a:srgbClr val="000000"/>
                          </a:solidFill>
                          <a:latin typeface="Times New Roman" pitchFamily="18" charset="0"/>
                          <a:ea typeface="华文中宋" pitchFamily="2" charset="-122"/>
                          <a:cs typeface="Times New Roman" pitchFamily="18" charset="0"/>
                        </a:rPr>
                        <a:t>以奥芬达唑计。内服：一次量，每</a:t>
                      </a:r>
                      <a:r>
                        <a:rPr lang="en-US" altLang="zh-CN" sz="1600" b="0" i="0" u="none" strike="noStrike">
                          <a:solidFill>
                            <a:srgbClr val="000000"/>
                          </a:solidFill>
                          <a:latin typeface="Times New Roman" pitchFamily="18" charset="0"/>
                          <a:ea typeface="华文中宋" pitchFamily="2" charset="-122"/>
                          <a:cs typeface="Times New Roman" pitchFamily="18" charset="0"/>
                        </a:rPr>
                        <a:t>1 kg</a:t>
                      </a:r>
                      <a:r>
                        <a:rPr lang="zh-CN" altLang="en-US" sz="1600" b="0" i="0" u="none" strike="noStrike">
                          <a:solidFill>
                            <a:srgbClr val="000000"/>
                          </a:solidFill>
                          <a:latin typeface="Times New Roman" pitchFamily="18" charset="0"/>
                          <a:ea typeface="华文中宋" pitchFamily="2" charset="-122"/>
                          <a:cs typeface="Times New Roman" pitchFamily="18" charset="0"/>
                        </a:rPr>
                        <a:t>体重，马</a:t>
                      </a:r>
                      <a:r>
                        <a:rPr lang="en-US" altLang="zh-CN" sz="1600" b="0" i="0" u="none" strike="noStrike">
                          <a:solidFill>
                            <a:srgbClr val="000000"/>
                          </a:solidFill>
                          <a:latin typeface="Times New Roman" pitchFamily="18" charset="0"/>
                          <a:ea typeface="华文中宋" pitchFamily="2" charset="-122"/>
                          <a:cs typeface="Times New Roman" pitchFamily="18" charset="0"/>
                        </a:rPr>
                        <a:t>10mg</a:t>
                      </a:r>
                      <a:r>
                        <a:rPr lang="zh-CN" altLang="en-US" sz="1600" b="0" i="0" u="none" strike="noStrike">
                          <a:solidFill>
                            <a:srgbClr val="000000"/>
                          </a:solidFill>
                          <a:latin typeface="Times New Roman" pitchFamily="18" charset="0"/>
                          <a:ea typeface="华文中宋" pitchFamily="2" charset="-122"/>
                          <a:cs typeface="Times New Roman" pitchFamily="18" charset="0"/>
                        </a:rPr>
                        <a:t>；牛</a:t>
                      </a:r>
                      <a:r>
                        <a:rPr lang="en-US" altLang="zh-CN" sz="1600" b="0" i="0" u="none" strike="noStrike">
                          <a:solidFill>
                            <a:srgbClr val="000000"/>
                          </a:solidFill>
                          <a:latin typeface="Times New Roman" pitchFamily="18" charset="0"/>
                          <a:ea typeface="华文中宋" pitchFamily="2" charset="-122"/>
                          <a:cs typeface="Times New Roman" pitchFamily="18" charset="0"/>
                        </a:rPr>
                        <a:t>5mg</a:t>
                      </a:r>
                      <a:r>
                        <a:rPr lang="zh-CN" altLang="en-US" sz="1600" b="0" i="0" u="none" strike="noStrike">
                          <a:solidFill>
                            <a:srgbClr val="000000"/>
                          </a:solidFill>
                          <a:latin typeface="Times New Roman" pitchFamily="18" charset="0"/>
                          <a:ea typeface="华文中宋" pitchFamily="2" charset="-122"/>
                          <a:cs typeface="Times New Roman" pitchFamily="18" charset="0"/>
                        </a:rPr>
                        <a:t>；羊</a:t>
                      </a:r>
                      <a:r>
                        <a:rPr lang="en-US" altLang="zh-CN" sz="1600" b="0" i="0" u="none" strike="noStrike">
                          <a:solidFill>
                            <a:srgbClr val="000000"/>
                          </a:solidFill>
                          <a:latin typeface="Times New Roman" pitchFamily="18" charset="0"/>
                          <a:ea typeface="华文中宋" pitchFamily="2" charset="-122"/>
                          <a:cs typeface="Times New Roman" pitchFamily="18" charset="0"/>
                        </a:rPr>
                        <a:t>5</a:t>
                      </a:r>
                      <a:r>
                        <a:rPr lang="zh-CN" altLang="en-US" sz="1600" b="0" i="0" u="none" strike="noStrike">
                          <a:solidFill>
                            <a:srgbClr val="000000"/>
                          </a:solidFill>
                          <a:latin typeface="Times New Roman" pitchFamily="18" charset="0"/>
                          <a:ea typeface="华文中宋" pitchFamily="2" charset="-122"/>
                          <a:cs typeface="Times New Roman" pitchFamily="18" charset="0"/>
                        </a:rPr>
                        <a:t>～</a:t>
                      </a:r>
                      <a:r>
                        <a:rPr lang="en-US" altLang="zh-CN" sz="1600" b="0" i="0" u="none" strike="noStrike">
                          <a:solidFill>
                            <a:srgbClr val="000000"/>
                          </a:solidFill>
                          <a:latin typeface="Times New Roman" pitchFamily="18" charset="0"/>
                          <a:ea typeface="华文中宋" pitchFamily="2" charset="-122"/>
                          <a:cs typeface="Times New Roman" pitchFamily="18" charset="0"/>
                        </a:rPr>
                        <a:t>7.5mg</a:t>
                      </a:r>
                      <a:r>
                        <a:rPr lang="zh-CN" altLang="en-US" sz="1600" b="0" i="0" u="none" strike="noStrike">
                          <a:solidFill>
                            <a:srgbClr val="000000"/>
                          </a:solidFill>
                          <a:latin typeface="Times New Roman" pitchFamily="18" charset="0"/>
                          <a:ea typeface="华文中宋" pitchFamily="2" charset="-122"/>
                          <a:cs typeface="Times New Roman" pitchFamily="18" charset="0"/>
                        </a:rPr>
                        <a:t>；猪</a:t>
                      </a:r>
                      <a:r>
                        <a:rPr lang="en-US" altLang="zh-CN" sz="1600" b="0" i="0" u="none" strike="noStrike">
                          <a:solidFill>
                            <a:srgbClr val="000000"/>
                          </a:solidFill>
                          <a:latin typeface="Times New Roman" pitchFamily="18" charset="0"/>
                          <a:ea typeface="华文中宋" pitchFamily="2" charset="-122"/>
                          <a:cs typeface="Times New Roman" pitchFamily="18" charset="0"/>
                        </a:rPr>
                        <a:t>4mg</a:t>
                      </a:r>
                      <a:r>
                        <a:rPr lang="zh-CN" altLang="en-US" sz="1600" b="0" i="0" u="none" strike="noStrike">
                          <a:solidFill>
                            <a:srgbClr val="000000"/>
                          </a:solidFill>
                          <a:latin typeface="Times New Roman" pitchFamily="18" charset="0"/>
                          <a:ea typeface="华文中宋" pitchFamily="2" charset="-122"/>
                          <a:cs typeface="Times New Roman" pitchFamily="18" charset="0"/>
                        </a:rPr>
                        <a:t>；犬</a:t>
                      </a:r>
                      <a:r>
                        <a:rPr lang="en-US" altLang="zh-CN" sz="1600" b="0" i="0" u="none" strike="noStrike">
                          <a:solidFill>
                            <a:srgbClr val="000000"/>
                          </a:solidFill>
                          <a:latin typeface="Times New Roman" pitchFamily="18" charset="0"/>
                          <a:ea typeface="华文中宋" pitchFamily="2" charset="-122"/>
                          <a:cs typeface="Times New Roman" pitchFamily="18" charset="0"/>
                        </a:rPr>
                        <a:t>10mg</a:t>
                      </a:r>
                      <a:r>
                        <a:rPr lang="zh-CN" altLang="en-US" sz="1600" b="0" i="0" u="none" strike="noStrike">
                          <a:solidFill>
                            <a:srgbClr val="000000"/>
                          </a:solidFill>
                          <a:latin typeface="Times New Roman" pitchFamily="18" charset="0"/>
                          <a:ea typeface="华文中宋" pitchFamily="2" charset="-122"/>
                          <a:cs typeface="Times New Roman" pitchFamily="18" charset="0"/>
                        </a:rPr>
                        <a:t>。</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en-US" altLang="zh-CN" sz="1600" b="0" i="0" u="none" strike="noStrike">
                          <a:solidFill>
                            <a:srgbClr val="FF0000"/>
                          </a:solidFill>
                          <a:latin typeface="Times New Roman" pitchFamily="18" charset="0"/>
                          <a:ea typeface="华文中宋" pitchFamily="2" charset="-122"/>
                          <a:cs typeface="Times New Roman" pitchFamily="18" charset="0"/>
                        </a:rPr>
                        <a:t>【</a:t>
                      </a:r>
                      <a:r>
                        <a:rPr lang="zh-CN" altLang="en-US" sz="1600" b="0" i="0" u="none" strike="noStrike">
                          <a:solidFill>
                            <a:srgbClr val="FF0000"/>
                          </a:solidFill>
                          <a:latin typeface="Times New Roman" pitchFamily="18" charset="0"/>
                          <a:ea typeface="华文中宋" pitchFamily="2" charset="-122"/>
                          <a:cs typeface="Times New Roman" pitchFamily="18" charset="0"/>
                        </a:rPr>
                        <a:t>不良反应</a:t>
                      </a:r>
                      <a:r>
                        <a:rPr lang="en-US" altLang="zh-CN" sz="1600" b="0" i="0" u="none" strike="noStrike" smtClean="0">
                          <a:solidFill>
                            <a:srgbClr val="FF0000"/>
                          </a:solidFill>
                          <a:latin typeface="Times New Roman" pitchFamily="18" charset="0"/>
                          <a:ea typeface="华文中宋" pitchFamily="2" charset="-122"/>
                          <a:cs typeface="Times New Roman" pitchFamily="18" charset="0"/>
                        </a:rPr>
                        <a:t>】</a:t>
                      </a:r>
                      <a:r>
                        <a:rPr lang="en-US" altLang="zh-CN" sz="1600" b="0" i="0" u="none" strike="noStrike">
                          <a:solidFill>
                            <a:srgbClr val="000000"/>
                          </a:solidFill>
                          <a:latin typeface="Times New Roman" pitchFamily="18" charset="0"/>
                          <a:ea typeface="华文中宋" pitchFamily="2" charset="-122"/>
                          <a:cs typeface="Times New Roman" pitchFamily="18" charset="0"/>
                        </a:rPr>
                        <a:t/>
                      </a:r>
                      <a:br>
                        <a:rPr lang="en-US" altLang="zh-CN" sz="1600" b="0" i="0" u="none" strike="noStrike">
                          <a:solidFill>
                            <a:srgbClr val="000000"/>
                          </a:solidFill>
                          <a:latin typeface="Times New Roman" pitchFamily="18" charset="0"/>
                          <a:ea typeface="华文中宋" pitchFamily="2" charset="-122"/>
                          <a:cs typeface="Times New Roman" pitchFamily="18" charset="0"/>
                        </a:rPr>
                      </a:br>
                      <a:r>
                        <a:rPr lang="zh-CN" altLang="en-US" sz="1600" b="0" i="0" u="none" strike="noStrike">
                          <a:solidFill>
                            <a:srgbClr val="000000"/>
                          </a:solidFill>
                          <a:latin typeface="Times New Roman" pitchFamily="18" charset="0"/>
                          <a:ea typeface="华文中宋" pitchFamily="2" charset="-122"/>
                          <a:cs typeface="Times New Roman" pitchFamily="18" charset="0"/>
                        </a:rPr>
                        <a:t>（</a:t>
                      </a:r>
                      <a:r>
                        <a:rPr lang="en-US" altLang="zh-CN" sz="1600" b="0" i="0" u="none" strike="noStrike">
                          <a:solidFill>
                            <a:srgbClr val="000000"/>
                          </a:solidFill>
                          <a:latin typeface="Times New Roman" pitchFamily="18" charset="0"/>
                          <a:ea typeface="华文中宋" pitchFamily="2" charset="-122"/>
                          <a:cs typeface="Times New Roman" pitchFamily="18" charset="0"/>
                        </a:rPr>
                        <a:t>1</a:t>
                      </a:r>
                      <a:r>
                        <a:rPr lang="zh-CN" altLang="en-US" sz="1600" b="0" i="0" u="none" strike="noStrike">
                          <a:solidFill>
                            <a:srgbClr val="000000"/>
                          </a:solidFill>
                          <a:latin typeface="Times New Roman" pitchFamily="18" charset="0"/>
                          <a:ea typeface="华文中宋" pitchFamily="2" charset="-122"/>
                          <a:cs typeface="Times New Roman" pitchFamily="18" charset="0"/>
                        </a:rPr>
                        <a:t>）犬以</a:t>
                      </a:r>
                      <a:r>
                        <a:rPr lang="en-US" altLang="zh-CN" sz="1600" b="0" i="0" u="none" strike="noStrike">
                          <a:solidFill>
                            <a:srgbClr val="000000"/>
                          </a:solidFill>
                          <a:latin typeface="Times New Roman" pitchFamily="18" charset="0"/>
                          <a:ea typeface="华文中宋" pitchFamily="2" charset="-122"/>
                          <a:cs typeface="Times New Roman" pitchFamily="18" charset="0"/>
                        </a:rPr>
                        <a:t>50 mg/kg</a:t>
                      </a:r>
                      <a:r>
                        <a:rPr lang="zh-CN" altLang="en-US" sz="1600" b="0" i="0" u="none" strike="noStrike">
                          <a:solidFill>
                            <a:srgbClr val="000000"/>
                          </a:solidFill>
                          <a:latin typeface="Times New Roman" pitchFamily="18" charset="0"/>
                          <a:ea typeface="华文中宋" pitchFamily="2" charset="-122"/>
                          <a:cs typeface="Times New Roman" pitchFamily="18" charset="0"/>
                        </a:rPr>
                        <a:t>每天</a:t>
                      </a:r>
                      <a:r>
                        <a:rPr lang="en-US" altLang="zh-CN" sz="1600" b="0" i="0" u="none" strike="noStrike">
                          <a:solidFill>
                            <a:srgbClr val="000000"/>
                          </a:solidFill>
                          <a:latin typeface="Times New Roman" pitchFamily="18" charset="0"/>
                          <a:ea typeface="华文中宋" pitchFamily="2" charset="-122"/>
                          <a:cs typeface="Times New Roman" pitchFamily="18" charset="0"/>
                        </a:rPr>
                        <a:t>2</a:t>
                      </a:r>
                      <a:r>
                        <a:rPr lang="zh-CN" altLang="en-US" sz="1600" b="0" i="0" u="none" strike="noStrike">
                          <a:solidFill>
                            <a:srgbClr val="000000"/>
                          </a:solidFill>
                          <a:latin typeface="Times New Roman" pitchFamily="18" charset="0"/>
                          <a:ea typeface="华文中宋" pitchFamily="2" charset="-122"/>
                          <a:cs typeface="Times New Roman" pitchFamily="18" charset="0"/>
                        </a:rPr>
                        <a:t>次用药，可能产生食欲不振。</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zh-CN" altLang="en-US" sz="1600" b="0" i="0" u="none" strike="noStrike">
                          <a:solidFill>
                            <a:srgbClr val="000000"/>
                          </a:solidFill>
                          <a:latin typeface="Times New Roman" pitchFamily="18" charset="0"/>
                          <a:ea typeface="华文中宋" pitchFamily="2" charset="-122"/>
                          <a:cs typeface="Times New Roman" pitchFamily="18" charset="0"/>
                        </a:rPr>
                        <a:t>（</a:t>
                      </a:r>
                      <a:r>
                        <a:rPr lang="en-US" altLang="zh-CN" sz="1600" b="0" i="0" u="none" strike="noStrike">
                          <a:solidFill>
                            <a:srgbClr val="000000"/>
                          </a:solidFill>
                          <a:latin typeface="Times New Roman" pitchFamily="18" charset="0"/>
                          <a:ea typeface="华文中宋" pitchFamily="2" charset="-122"/>
                          <a:cs typeface="Times New Roman" pitchFamily="18" charset="0"/>
                        </a:rPr>
                        <a:t>2</a:t>
                      </a:r>
                      <a:r>
                        <a:rPr lang="zh-CN" altLang="en-US" sz="1600" b="0" i="0" u="none" strike="noStrike">
                          <a:solidFill>
                            <a:srgbClr val="000000"/>
                          </a:solidFill>
                          <a:latin typeface="Times New Roman" pitchFamily="18" charset="0"/>
                          <a:ea typeface="华文中宋" pitchFamily="2" charset="-122"/>
                          <a:cs typeface="Times New Roman" pitchFamily="18" charset="0"/>
                        </a:rPr>
                        <a:t>）可引起犬的再生障碍性贫血。</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zh-CN" altLang="en-US" sz="1600" b="0" i="0" u="none" strike="noStrike">
                          <a:solidFill>
                            <a:srgbClr val="000000"/>
                          </a:solidFill>
                          <a:latin typeface="Times New Roman" pitchFamily="18" charset="0"/>
                          <a:ea typeface="华文中宋" pitchFamily="2" charset="-122"/>
                          <a:cs typeface="Times New Roman" pitchFamily="18" charset="0"/>
                        </a:rPr>
                        <a:t>（</a:t>
                      </a:r>
                      <a:r>
                        <a:rPr lang="en-US" altLang="zh-CN" sz="1600" b="0" i="0" u="none" strike="noStrike">
                          <a:solidFill>
                            <a:srgbClr val="000000"/>
                          </a:solidFill>
                          <a:latin typeface="Times New Roman" pitchFamily="18" charset="0"/>
                          <a:ea typeface="华文中宋" pitchFamily="2" charset="-122"/>
                          <a:cs typeface="Times New Roman" pitchFamily="18" charset="0"/>
                        </a:rPr>
                        <a:t>3</a:t>
                      </a:r>
                      <a:r>
                        <a:rPr lang="zh-CN" altLang="en-US" sz="1600" b="0" i="0" u="none" strike="noStrike">
                          <a:solidFill>
                            <a:srgbClr val="000000"/>
                          </a:solidFill>
                          <a:latin typeface="Times New Roman" pitchFamily="18" charset="0"/>
                          <a:ea typeface="华文中宋" pitchFamily="2" charset="-122"/>
                          <a:cs typeface="Times New Roman" pitchFamily="18" charset="0"/>
                        </a:rPr>
                        <a:t>）具有致畸作用。</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en-US" altLang="zh-CN" sz="1600" b="0" i="0" u="none" strike="noStrike">
                          <a:solidFill>
                            <a:srgbClr val="000000"/>
                          </a:solidFill>
                          <a:latin typeface="Times New Roman" pitchFamily="18" charset="0"/>
                          <a:ea typeface="华文中宋" pitchFamily="2" charset="-122"/>
                          <a:cs typeface="Times New Roman" pitchFamily="18" charset="0"/>
                        </a:rPr>
                        <a:t>【</a:t>
                      </a:r>
                      <a:r>
                        <a:rPr lang="zh-CN" altLang="en-US" sz="1600" b="0" i="0" u="none" strike="noStrike">
                          <a:solidFill>
                            <a:srgbClr val="000000"/>
                          </a:solidFill>
                          <a:latin typeface="Times New Roman" pitchFamily="18" charset="0"/>
                          <a:ea typeface="华文中宋" pitchFamily="2" charset="-122"/>
                          <a:cs typeface="Times New Roman" pitchFamily="18" charset="0"/>
                        </a:rPr>
                        <a:t>注意事项</a:t>
                      </a:r>
                      <a:r>
                        <a:rPr lang="en-US" altLang="zh-CN" sz="1600" b="0" i="0" u="none" strike="noStrike">
                          <a:solidFill>
                            <a:srgbClr val="000000"/>
                          </a:solidFill>
                          <a:latin typeface="Times New Roman" pitchFamily="18" charset="0"/>
                          <a:ea typeface="华文中宋" pitchFamily="2" charset="-122"/>
                          <a:cs typeface="Times New Roman" pitchFamily="18" charset="0"/>
                        </a:rPr>
                        <a:t>】</a:t>
                      </a:r>
                      <a:br>
                        <a:rPr lang="en-US" altLang="zh-CN" sz="1600" b="0" i="0" u="none" strike="noStrike">
                          <a:solidFill>
                            <a:srgbClr val="000000"/>
                          </a:solidFill>
                          <a:latin typeface="Times New Roman" pitchFamily="18" charset="0"/>
                          <a:ea typeface="华文中宋" pitchFamily="2" charset="-122"/>
                          <a:cs typeface="Times New Roman" pitchFamily="18" charset="0"/>
                        </a:rPr>
                      </a:br>
                      <a:r>
                        <a:rPr lang="en-US" altLang="zh-CN" sz="1600" b="0" i="0" u="none" strike="noStrike">
                          <a:solidFill>
                            <a:srgbClr val="000000"/>
                          </a:solidFill>
                          <a:latin typeface="Times New Roman" pitchFamily="18" charset="0"/>
                          <a:ea typeface="华文中宋" pitchFamily="2" charset="-122"/>
                          <a:cs typeface="Times New Roman" pitchFamily="18" charset="0"/>
                        </a:rPr>
                        <a:t>(1) </a:t>
                      </a:r>
                      <a:r>
                        <a:rPr lang="zh-CN" altLang="en-US" sz="1600" b="0" i="0" u="none" strike="noStrike">
                          <a:solidFill>
                            <a:srgbClr val="000000"/>
                          </a:solidFill>
                          <a:latin typeface="Times New Roman" pitchFamily="18" charset="0"/>
                          <a:ea typeface="华文中宋" pitchFamily="2" charset="-122"/>
                          <a:cs typeface="Times New Roman" pitchFamily="18" charset="0"/>
                        </a:rPr>
                        <a:t>牛、羊泌乳期禁用。</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en-US" altLang="zh-CN" sz="1600" b="0" i="0" u="none" strike="noStrike">
                          <a:solidFill>
                            <a:srgbClr val="000000"/>
                          </a:solidFill>
                          <a:latin typeface="Times New Roman" pitchFamily="18" charset="0"/>
                          <a:ea typeface="华文中宋" pitchFamily="2" charset="-122"/>
                          <a:cs typeface="Times New Roman" pitchFamily="18" charset="0"/>
                        </a:rPr>
                        <a:t>(2) </a:t>
                      </a:r>
                      <a:r>
                        <a:rPr lang="zh-CN" altLang="en-US" sz="1600" b="0" i="0" u="none" strike="noStrike">
                          <a:solidFill>
                            <a:srgbClr val="000000"/>
                          </a:solidFill>
                          <a:latin typeface="Times New Roman" pitchFamily="18" charset="0"/>
                          <a:ea typeface="华文中宋" pitchFamily="2" charset="-122"/>
                          <a:cs typeface="Times New Roman" pitchFamily="18" charset="0"/>
                        </a:rPr>
                        <a:t>禁用于供食用的马。</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en-US" altLang="zh-CN" sz="1600" b="0" i="0" u="none" strike="noStrike">
                          <a:solidFill>
                            <a:srgbClr val="000000"/>
                          </a:solidFill>
                          <a:latin typeface="Times New Roman" pitchFamily="18" charset="0"/>
                          <a:ea typeface="华文中宋" pitchFamily="2" charset="-122"/>
                          <a:cs typeface="Times New Roman" pitchFamily="18" charset="0"/>
                        </a:rPr>
                        <a:t>(3) </a:t>
                      </a:r>
                      <a:r>
                        <a:rPr lang="zh-CN" altLang="en-US" sz="1600" b="0" i="0" u="none" strike="noStrike">
                          <a:solidFill>
                            <a:srgbClr val="000000"/>
                          </a:solidFill>
                          <a:latin typeface="Times New Roman" pitchFamily="18" charset="0"/>
                          <a:ea typeface="华文中宋" pitchFamily="2" charset="-122"/>
                          <a:cs typeface="Times New Roman" pitchFamily="18" charset="0"/>
                        </a:rPr>
                        <a:t>单剂量对于犬一般无效，必须连用</a:t>
                      </a:r>
                      <a:r>
                        <a:rPr lang="en-US" altLang="zh-CN" sz="1600" b="0" i="0" u="none" strike="noStrike">
                          <a:solidFill>
                            <a:srgbClr val="000000"/>
                          </a:solidFill>
                          <a:latin typeface="Times New Roman" pitchFamily="18" charset="0"/>
                          <a:ea typeface="华文中宋" pitchFamily="2" charset="-122"/>
                          <a:cs typeface="Times New Roman" pitchFamily="18" charset="0"/>
                        </a:rPr>
                        <a:t>3</a:t>
                      </a:r>
                      <a:r>
                        <a:rPr lang="zh-CN" altLang="en-US" sz="1600" b="0" i="0" u="none" strike="noStrike">
                          <a:solidFill>
                            <a:srgbClr val="000000"/>
                          </a:solidFill>
                          <a:latin typeface="Times New Roman" pitchFamily="18" charset="0"/>
                          <a:ea typeface="华文中宋" pitchFamily="2" charset="-122"/>
                          <a:cs typeface="Times New Roman" pitchFamily="18" charset="0"/>
                        </a:rPr>
                        <a:t>天。</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zh-CN" altLang="en-US" sz="1600" b="0" i="0" u="none" strike="noStrike">
                          <a:solidFill>
                            <a:srgbClr val="000000"/>
                          </a:solidFill>
                          <a:latin typeface="Times New Roman" pitchFamily="18" charset="0"/>
                          <a:ea typeface="华文中宋" pitchFamily="2" charset="-122"/>
                          <a:cs typeface="Times New Roman" pitchFamily="18" charset="0"/>
                        </a:rPr>
                        <a:t> </a:t>
                      </a:r>
                      <a:r>
                        <a:rPr lang="en-US" altLang="zh-CN" sz="1600" b="0" i="0" u="none" strike="noStrike">
                          <a:solidFill>
                            <a:srgbClr val="000000"/>
                          </a:solidFill>
                          <a:latin typeface="Times New Roman" pitchFamily="18" charset="0"/>
                          <a:ea typeface="华文中宋" pitchFamily="2" charset="-122"/>
                          <a:cs typeface="Times New Roman" pitchFamily="18" charset="0"/>
                        </a:rPr>
                        <a:t>【</a:t>
                      </a:r>
                      <a:r>
                        <a:rPr lang="zh-CN" altLang="en-US" sz="1600" b="0" i="0" u="none" strike="noStrike">
                          <a:solidFill>
                            <a:srgbClr val="000000"/>
                          </a:solidFill>
                          <a:latin typeface="Times New Roman" pitchFamily="18" charset="0"/>
                          <a:ea typeface="华文中宋" pitchFamily="2" charset="-122"/>
                          <a:cs typeface="Times New Roman" pitchFamily="18" charset="0"/>
                        </a:rPr>
                        <a:t>休药期</a:t>
                      </a:r>
                      <a:r>
                        <a:rPr lang="en-US" altLang="zh-CN" sz="1600" b="0" i="0" u="none" strike="noStrike">
                          <a:solidFill>
                            <a:srgbClr val="000000"/>
                          </a:solidFill>
                          <a:latin typeface="Times New Roman" pitchFamily="18" charset="0"/>
                          <a:ea typeface="华文中宋" pitchFamily="2" charset="-122"/>
                          <a:cs typeface="Times New Roman" pitchFamily="18" charset="0"/>
                        </a:rPr>
                        <a:t>】  </a:t>
                      </a:r>
                      <a:r>
                        <a:rPr lang="zh-CN" altLang="en-US" sz="1600" b="0" i="0" u="none" strike="noStrike">
                          <a:solidFill>
                            <a:srgbClr val="000000"/>
                          </a:solidFill>
                          <a:latin typeface="Times New Roman" pitchFamily="18" charset="0"/>
                          <a:ea typeface="华文中宋" pitchFamily="2" charset="-122"/>
                          <a:cs typeface="Times New Roman" pitchFamily="18" charset="0"/>
                        </a:rPr>
                        <a:t>牛、羊、猪</a:t>
                      </a:r>
                      <a:r>
                        <a:rPr lang="en-US" altLang="zh-CN" sz="1600" b="0" i="0" u="none" strike="noStrike">
                          <a:solidFill>
                            <a:srgbClr val="000000"/>
                          </a:solidFill>
                          <a:latin typeface="Times New Roman" pitchFamily="18" charset="0"/>
                          <a:ea typeface="华文中宋" pitchFamily="2" charset="-122"/>
                          <a:cs typeface="Times New Roman" pitchFamily="18" charset="0"/>
                        </a:rPr>
                        <a:t>7</a:t>
                      </a:r>
                      <a:r>
                        <a:rPr lang="zh-CN" altLang="en-US" sz="1600" b="0" i="0" u="none" strike="noStrike">
                          <a:solidFill>
                            <a:srgbClr val="000000"/>
                          </a:solidFill>
                          <a:latin typeface="Times New Roman" pitchFamily="18" charset="0"/>
                          <a:ea typeface="华文中宋" pitchFamily="2" charset="-122"/>
                          <a:cs typeface="Times New Roman" pitchFamily="18" charset="0"/>
                        </a:rPr>
                        <a:t>日</a:t>
                      </a:r>
                      <a:r>
                        <a:rPr lang="zh-CN" altLang="en-US" sz="1600" b="0" i="0" u="none" strike="noStrike" smtClean="0">
                          <a:solidFill>
                            <a:srgbClr val="000000"/>
                          </a:solidFill>
                          <a:latin typeface="Times New Roman" pitchFamily="18" charset="0"/>
                          <a:ea typeface="华文中宋" pitchFamily="2" charset="-122"/>
                          <a:cs typeface="Times New Roman" pitchFamily="18" charset="0"/>
                        </a:rPr>
                        <a:t>。</a:t>
                      </a:r>
                      <a:endParaRPr lang="zh-CN" altLang="en-US" sz="1600" b="0" i="0" u="none" strike="noStrike">
                        <a:solidFill>
                          <a:srgbClr val="000000"/>
                        </a:solidFill>
                        <a:latin typeface="Times New Roman" pitchFamily="18" charset="0"/>
                        <a:ea typeface="华文中宋" pitchFamily="2" charset="-122"/>
                        <a:cs typeface="Times New Roman" pitchFamily="18" charset="0"/>
                      </a:endParaRPr>
                    </a:p>
                  </a:txBody>
                  <a:tcPr marL="9525" marR="9525" marT="9525" marB="0" anchor="ctr"/>
                </a:tc>
                <a:tc>
                  <a:txBody>
                    <a:bodyPr/>
                    <a:lstStyle/>
                    <a:p>
                      <a:pPr algn="l" fontAlgn="ctr"/>
                      <a:r>
                        <a:rPr lang="en-US" altLang="zh-CN" sz="1600" b="0" i="0" u="none" strike="noStrike">
                          <a:solidFill>
                            <a:srgbClr val="000000"/>
                          </a:solidFill>
                          <a:latin typeface="Times New Roman" pitchFamily="18" charset="0"/>
                          <a:ea typeface="华文中宋" pitchFamily="2" charset="-122"/>
                          <a:cs typeface="Times New Roman" pitchFamily="18" charset="0"/>
                        </a:rPr>
                        <a:t>【</a:t>
                      </a:r>
                      <a:r>
                        <a:rPr lang="zh-CN" altLang="en-US" sz="1600" b="0" i="0" u="none" strike="noStrike">
                          <a:solidFill>
                            <a:srgbClr val="000000"/>
                          </a:solidFill>
                          <a:latin typeface="Times New Roman" pitchFamily="18" charset="0"/>
                          <a:ea typeface="华文中宋" pitchFamily="2" charset="-122"/>
                          <a:cs typeface="Times New Roman" pitchFamily="18" charset="0"/>
                        </a:rPr>
                        <a:t>作用与用途</a:t>
                      </a:r>
                      <a:r>
                        <a:rPr lang="en-US" altLang="zh-CN" sz="1600" b="0" i="0" u="none" strike="noStrike">
                          <a:solidFill>
                            <a:srgbClr val="000000"/>
                          </a:solidFill>
                          <a:latin typeface="Times New Roman" pitchFamily="18" charset="0"/>
                          <a:ea typeface="华文中宋" pitchFamily="2" charset="-122"/>
                          <a:cs typeface="Times New Roman" pitchFamily="18" charset="0"/>
                        </a:rPr>
                        <a:t>】  </a:t>
                      </a:r>
                      <a:r>
                        <a:rPr lang="zh-CN" altLang="en-US" sz="1600" b="0" i="0" u="none" strike="noStrike">
                          <a:solidFill>
                            <a:srgbClr val="000000"/>
                          </a:solidFill>
                          <a:latin typeface="Times New Roman" pitchFamily="18" charset="0"/>
                          <a:ea typeface="华文中宋" pitchFamily="2" charset="-122"/>
                          <a:cs typeface="Times New Roman" pitchFamily="18" charset="0"/>
                        </a:rPr>
                        <a:t>抗蠕虫药。主要用于畜和犬的线虫病和绦虫病。</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en-US" altLang="zh-CN" sz="1600" b="0" i="0" u="none" strike="noStrike">
                          <a:solidFill>
                            <a:srgbClr val="000000"/>
                          </a:solidFill>
                          <a:latin typeface="Times New Roman" pitchFamily="18" charset="0"/>
                          <a:ea typeface="华文中宋" pitchFamily="2" charset="-122"/>
                          <a:cs typeface="Times New Roman" pitchFamily="18" charset="0"/>
                        </a:rPr>
                        <a:t>【</a:t>
                      </a:r>
                      <a:r>
                        <a:rPr lang="zh-CN" altLang="en-US" sz="1600" b="0" i="0" u="none" strike="noStrike">
                          <a:solidFill>
                            <a:srgbClr val="000000"/>
                          </a:solidFill>
                          <a:latin typeface="Times New Roman" pitchFamily="18" charset="0"/>
                          <a:ea typeface="华文中宋" pitchFamily="2" charset="-122"/>
                          <a:cs typeface="Times New Roman" pitchFamily="18" charset="0"/>
                        </a:rPr>
                        <a:t>用法与用量</a:t>
                      </a:r>
                      <a:r>
                        <a:rPr lang="en-US" altLang="zh-CN" sz="1600" b="0" i="0" u="none" strike="noStrike">
                          <a:solidFill>
                            <a:srgbClr val="000000"/>
                          </a:solidFill>
                          <a:latin typeface="Times New Roman" pitchFamily="18" charset="0"/>
                          <a:ea typeface="华文中宋" pitchFamily="2" charset="-122"/>
                          <a:cs typeface="Times New Roman" pitchFamily="18" charset="0"/>
                        </a:rPr>
                        <a:t>】  </a:t>
                      </a:r>
                      <a:r>
                        <a:rPr lang="zh-CN" altLang="en-US" sz="1600" b="0" i="0" u="none" strike="noStrike">
                          <a:solidFill>
                            <a:srgbClr val="000000"/>
                          </a:solidFill>
                          <a:latin typeface="Times New Roman" pitchFamily="18" charset="0"/>
                          <a:ea typeface="华文中宋" pitchFamily="2" charset="-122"/>
                          <a:cs typeface="Times New Roman" pitchFamily="18" charset="0"/>
                        </a:rPr>
                        <a:t>以奥芬达唑计。内服：一次量，每</a:t>
                      </a:r>
                      <a:r>
                        <a:rPr lang="en-US" altLang="zh-CN" sz="1600" b="0" i="0" u="none" strike="noStrike">
                          <a:solidFill>
                            <a:srgbClr val="000000"/>
                          </a:solidFill>
                          <a:latin typeface="Times New Roman" pitchFamily="18" charset="0"/>
                          <a:ea typeface="华文中宋" pitchFamily="2" charset="-122"/>
                          <a:cs typeface="Times New Roman" pitchFamily="18" charset="0"/>
                        </a:rPr>
                        <a:t>1 kg</a:t>
                      </a:r>
                      <a:r>
                        <a:rPr lang="zh-CN" altLang="en-US" sz="1600" b="0" i="0" u="none" strike="noStrike">
                          <a:solidFill>
                            <a:srgbClr val="000000"/>
                          </a:solidFill>
                          <a:latin typeface="Times New Roman" pitchFamily="18" charset="0"/>
                          <a:ea typeface="华文中宋" pitchFamily="2" charset="-122"/>
                          <a:cs typeface="Times New Roman" pitchFamily="18" charset="0"/>
                        </a:rPr>
                        <a:t>体重，马</a:t>
                      </a:r>
                      <a:r>
                        <a:rPr lang="en-US" altLang="zh-CN" sz="1600" b="0" i="0" u="none" strike="noStrike">
                          <a:solidFill>
                            <a:srgbClr val="000000"/>
                          </a:solidFill>
                          <a:latin typeface="Times New Roman" pitchFamily="18" charset="0"/>
                          <a:ea typeface="华文中宋" pitchFamily="2" charset="-122"/>
                          <a:cs typeface="Times New Roman" pitchFamily="18" charset="0"/>
                        </a:rPr>
                        <a:t>10mg</a:t>
                      </a:r>
                      <a:r>
                        <a:rPr lang="zh-CN" altLang="en-US" sz="1600" b="0" i="0" u="none" strike="noStrike">
                          <a:solidFill>
                            <a:srgbClr val="000000"/>
                          </a:solidFill>
                          <a:latin typeface="Times New Roman" pitchFamily="18" charset="0"/>
                          <a:ea typeface="华文中宋" pitchFamily="2" charset="-122"/>
                          <a:cs typeface="Times New Roman" pitchFamily="18" charset="0"/>
                        </a:rPr>
                        <a:t>；牛</a:t>
                      </a:r>
                      <a:r>
                        <a:rPr lang="en-US" altLang="zh-CN" sz="1600" b="0" i="0" u="none" strike="noStrike">
                          <a:solidFill>
                            <a:srgbClr val="000000"/>
                          </a:solidFill>
                          <a:latin typeface="Times New Roman" pitchFamily="18" charset="0"/>
                          <a:ea typeface="华文中宋" pitchFamily="2" charset="-122"/>
                          <a:cs typeface="Times New Roman" pitchFamily="18" charset="0"/>
                        </a:rPr>
                        <a:t>5mg</a:t>
                      </a:r>
                      <a:r>
                        <a:rPr lang="zh-CN" altLang="en-US" sz="1600" b="0" i="0" u="none" strike="noStrike">
                          <a:solidFill>
                            <a:srgbClr val="000000"/>
                          </a:solidFill>
                          <a:latin typeface="Times New Roman" pitchFamily="18" charset="0"/>
                          <a:ea typeface="华文中宋" pitchFamily="2" charset="-122"/>
                          <a:cs typeface="Times New Roman" pitchFamily="18" charset="0"/>
                        </a:rPr>
                        <a:t>；羊</a:t>
                      </a:r>
                      <a:r>
                        <a:rPr lang="en-US" altLang="zh-CN" sz="1600" b="0" i="0" u="none" strike="noStrike">
                          <a:solidFill>
                            <a:srgbClr val="000000"/>
                          </a:solidFill>
                          <a:latin typeface="Times New Roman" pitchFamily="18" charset="0"/>
                          <a:ea typeface="华文中宋" pitchFamily="2" charset="-122"/>
                          <a:cs typeface="Times New Roman" pitchFamily="18" charset="0"/>
                        </a:rPr>
                        <a:t>5</a:t>
                      </a:r>
                      <a:r>
                        <a:rPr lang="zh-CN" altLang="en-US" sz="1600" b="0" i="0" u="none" strike="noStrike">
                          <a:solidFill>
                            <a:srgbClr val="000000"/>
                          </a:solidFill>
                          <a:latin typeface="Times New Roman" pitchFamily="18" charset="0"/>
                          <a:ea typeface="华文中宋" pitchFamily="2" charset="-122"/>
                          <a:cs typeface="Times New Roman" pitchFamily="18" charset="0"/>
                        </a:rPr>
                        <a:t>～</a:t>
                      </a:r>
                      <a:r>
                        <a:rPr lang="en-US" altLang="zh-CN" sz="1600" b="0" i="0" u="none" strike="noStrike">
                          <a:solidFill>
                            <a:srgbClr val="000000"/>
                          </a:solidFill>
                          <a:latin typeface="Times New Roman" pitchFamily="18" charset="0"/>
                          <a:ea typeface="华文中宋" pitchFamily="2" charset="-122"/>
                          <a:cs typeface="Times New Roman" pitchFamily="18" charset="0"/>
                        </a:rPr>
                        <a:t>7.5mg</a:t>
                      </a:r>
                      <a:r>
                        <a:rPr lang="zh-CN" altLang="en-US" sz="1600" b="0" i="0" u="none" strike="noStrike">
                          <a:solidFill>
                            <a:srgbClr val="000000"/>
                          </a:solidFill>
                          <a:latin typeface="Times New Roman" pitchFamily="18" charset="0"/>
                          <a:ea typeface="华文中宋" pitchFamily="2" charset="-122"/>
                          <a:cs typeface="Times New Roman" pitchFamily="18" charset="0"/>
                        </a:rPr>
                        <a:t>；猪</a:t>
                      </a:r>
                      <a:r>
                        <a:rPr lang="en-US" altLang="zh-CN" sz="1600" b="0" i="0" u="none" strike="noStrike">
                          <a:solidFill>
                            <a:srgbClr val="000000"/>
                          </a:solidFill>
                          <a:latin typeface="Times New Roman" pitchFamily="18" charset="0"/>
                          <a:ea typeface="华文中宋" pitchFamily="2" charset="-122"/>
                          <a:cs typeface="Times New Roman" pitchFamily="18" charset="0"/>
                        </a:rPr>
                        <a:t>4mg</a:t>
                      </a:r>
                      <a:r>
                        <a:rPr lang="zh-CN" altLang="en-US" sz="1600" b="0" i="0" u="none" strike="noStrike">
                          <a:solidFill>
                            <a:srgbClr val="000000"/>
                          </a:solidFill>
                          <a:latin typeface="Times New Roman" pitchFamily="18" charset="0"/>
                          <a:ea typeface="华文中宋" pitchFamily="2" charset="-122"/>
                          <a:cs typeface="Times New Roman" pitchFamily="18" charset="0"/>
                        </a:rPr>
                        <a:t>；犬</a:t>
                      </a:r>
                      <a:r>
                        <a:rPr lang="en-US" altLang="zh-CN" sz="1600" b="0" i="0" u="none" strike="noStrike">
                          <a:solidFill>
                            <a:srgbClr val="000000"/>
                          </a:solidFill>
                          <a:latin typeface="Times New Roman" pitchFamily="18" charset="0"/>
                          <a:ea typeface="华文中宋" pitchFamily="2" charset="-122"/>
                          <a:cs typeface="Times New Roman" pitchFamily="18" charset="0"/>
                        </a:rPr>
                        <a:t>10mg</a:t>
                      </a:r>
                      <a:r>
                        <a:rPr lang="zh-CN" altLang="en-US" sz="1600" b="0" i="0" u="none" strike="noStrike">
                          <a:solidFill>
                            <a:srgbClr val="000000"/>
                          </a:solidFill>
                          <a:latin typeface="Times New Roman" pitchFamily="18" charset="0"/>
                          <a:ea typeface="华文中宋" pitchFamily="2" charset="-122"/>
                          <a:cs typeface="Times New Roman" pitchFamily="18" charset="0"/>
                        </a:rPr>
                        <a:t>。</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en-US" altLang="zh-CN" sz="1600" b="0" i="0" u="none" strike="noStrike">
                          <a:solidFill>
                            <a:srgbClr val="000000"/>
                          </a:solidFill>
                          <a:latin typeface="Times New Roman" pitchFamily="18" charset="0"/>
                          <a:ea typeface="华文中宋" pitchFamily="2" charset="-122"/>
                          <a:cs typeface="Times New Roman" pitchFamily="18" charset="0"/>
                        </a:rPr>
                        <a:t>【</a:t>
                      </a:r>
                      <a:r>
                        <a:rPr lang="zh-CN" altLang="en-US" sz="1600" b="0" i="0" u="none" strike="noStrike">
                          <a:solidFill>
                            <a:srgbClr val="000000"/>
                          </a:solidFill>
                          <a:latin typeface="Times New Roman" pitchFamily="18" charset="0"/>
                          <a:ea typeface="华文中宋" pitchFamily="2" charset="-122"/>
                          <a:cs typeface="Times New Roman" pitchFamily="18" charset="0"/>
                        </a:rPr>
                        <a:t>不良反应</a:t>
                      </a:r>
                      <a:r>
                        <a:rPr lang="en-US" altLang="zh-CN" sz="1600" b="0" i="0" u="none" strike="noStrike">
                          <a:solidFill>
                            <a:srgbClr val="000000"/>
                          </a:solidFill>
                          <a:latin typeface="Times New Roman" pitchFamily="18" charset="0"/>
                          <a:ea typeface="华文中宋" pitchFamily="2" charset="-122"/>
                          <a:cs typeface="Times New Roman" pitchFamily="18" charset="0"/>
                        </a:rPr>
                        <a:t>】 </a:t>
                      </a:r>
                      <a:br>
                        <a:rPr lang="en-US" altLang="zh-CN" sz="1600" b="0" i="0" u="none" strike="noStrike">
                          <a:solidFill>
                            <a:srgbClr val="000000"/>
                          </a:solidFill>
                          <a:latin typeface="Times New Roman" pitchFamily="18" charset="0"/>
                          <a:ea typeface="华文中宋" pitchFamily="2" charset="-122"/>
                          <a:cs typeface="Times New Roman" pitchFamily="18" charset="0"/>
                        </a:rPr>
                      </a:br>
                      <a:r>
                        <a:rPr lang="zh-CN" altLang="en-US" sz="1600" b="0" i="0" u="none" strike="noStrike">
                          <a:solidFill>
                            <a:srgbClr val="000000"/>
                          </a:solidFill>
                          <a:latin typeface="Times New Roman" pitchFamily="18" charset="0"/>
                          <a:ea typeface="华文中宋" pitchFamily="2" charset="-122"/>
                          <a:cs typeface="Times New Roman" pitchFamily="18" charset="0"/>
                        </a:rPr>
                        <a:t>（</a:t>
                      </a:r>
                      <a:r>
                        <a:rPr lang="en-US" altLang="zh-CN" sz="1600" b="0" i="0" u="none" strike="noStrike">
                          <a:solidFill>
                            <a:srgbClr val="000000"/>
                          </a:solidFill>
                          <a:latin typeface="Times New Roman" pitchFamily="18" charset="0"/>
                          <a:ea typeface="华文中宋" pitchFamily="2" charset="-122"/>
                          <a:cs typeface="Times New Roman" pitchFamily="18" charset="0"/>
                        </a:rPr>
                        <a:t>1</a:t>
                      </a:r>
                      <a:r>
                        <a:rPr lang="zh-CN" altLang="en-US" sz="1600" b="0" i="0" u="none" strike="noStrike">
                          <a:solidFill>
                            <a:srgbClr val="000000"/>
                          </a:solidFill>
                          <a:latin typeface="Times New Roman" pitchFamily="18" charset="0"/>
                          <a:ea typeface="华文中宋" pitchFamily="2" charset="-122"/>
                          <a:cs typeface="Times New Roman" pitchFamily="18" charset="0"/>
                        </a:rPr>
                        <a:t>）</a:t>
                      </a:r>
                      <a:r>
                        <a:rPr lang="zh-CN" altLang="en-US" sz="1600" b="0" i="0" u="none" strike="noStrike">
                          <a:solidFill>
                            <a:srgbClr val="FF0000"/>
                          </a:solidFill>
                          <a:latin typeface="Times New Roman" pitchFamily="18" charset="0"/>
                          <a:ea typeface="华文中宋" pitchFamily="2" charset="-122"/>
                          <a:cs typeface="Times New Roman" pitchFamily="18" charset="0"/>
                        </a:rPr>
                        <a:t>犬大剂量应用</a:t>
                      </a:r>
                      <a:r>
                        <a:rPr lang="zh-CN" altLang="en-US" sz="1600" b="0" i="0" u="none" strike="noStrike">
                          <a:solidFill>
                            <a:srgbClr val="000000"/>
                          </a:solidFill>
                          <a:latin typeface="Times New Roman" pitchFamily="18" charset="0"/>
                          <a:ea typeface="华文中宋" pitchFamily="2" charset="-122"/>
                          <a:cs typeface="Times New Roman" pitchFamily="18" charset="0"/>
                        </a:rPr>
                        <a:t>时可能产生食欲不振。</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zh-CN" altLang="en-US" sz="1600" b="0" i="0" u="none" strike="noStrike">
                          <a:solidFill>
                            <a:srgbClr val="000000"/>
                          </a:solidFill>
                          <a:latin typeface="Times New Roman" pitchFamily="18" charset="0"/>
                          <a:ea typeface="华文中宋" pitchFamily="2" charset="-122"/>
                          <a:cs typeface="Times New Roman" pitchFamily="18" charset="0"/>
                        </a:rPr>
                        <a:t>（</a:t>
                      </a:r>
                      <a:r>
                        <a:rPr lang="en-US" altLang="zh-CN" sz="1600" b="0" i="0" u="none" strike="noStrike">
                          <a:solidFill>
                            <a:srgbClr val="000000"/>
                          </a:solidFill>
                          <a:latin typeface="Times New Roman" pitchFamily="18" charset="0"/>
                          <a:ea typeface="华文中宋" pitchFamily="2" charset="-122"/>
                          <a:cs typeface="Times New Roman" pitchFamily="18" charset="0"/>
                        </a:rPr>
                        <a:t>2</a:t>
                      </a:r>
                      <a:r>
                        <a:rPr lang="zh-CN" altLang="en-US" sz="1600" b="0" i="0" u="none" strike="noStrike">
                          <a:solidFill>
                            <a:srgbClr val="000000"/>
                          </a:solidFill>
                          <a:latin typeface="Times New Roman" pitchFamily="18" charset="0"/>
                          <a:ea typeface="华文中宋" pitchFamily="2" charset="-122"/>
                          <a:cs typeface="Times New Roman" pitchFamily="18" charset="0"/>
                        </a:rPr>
                        <a:t>）可引起犬的再生障碍性贫血。</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zh-CN" altLang="en-US" sz="1600" b="0" i="0" u="none" strike="noStrike">
                          <a:solidFill>
                            <a:srgbClr val="000000"/>
                          </a:solidFill>
                          <a:latin typeface="Times New Roman" pitchFamily="18" charset="0"/>
                          <a:ea typeface="华文中宋" pitchFamily="2" charset="-122"/>
                          <a:cs typeface="Times New Roman" pitchFamily="18" charset="0"/>
                        </a:rPr>
                        <a:t>（</a:t>
                      </a:r>
                      <a:r>
                        <a:rPr lang="en-US" altLang="zh-CN" sz="1600" b="0" i="0" u="none" strike="noStrike">
                          <a:solidFill>
                            <a:srgbClr val="000000"/>
                          </a:solidFill>
                          <a:latin typeface="Times New Roman" pitchFamily="18" charset="0"/>
                          <a:ea typeface="华文中宋" pitchFamily="2" charset="-122"/>
                          <a:cs typeface="Times New Roman" pitchFamily="18" charset="0"/>
                        </a:rPr>
                        <a:t>3</a:t>
                      </a:r>
                      <a:r>
                        <a:rPr lang="zh-CN" altLang="en-US" sz="1600" b="0" i="0" u="none" strike="noStrike">
                          <a:solidFill>
                            <a:srgbClr val="000000"/>
                          </a:solidFill>
                          <a:latin typeface="Times New Roman" pitchFamily="18" charset="0"/>
                          <a:ea typeface="华文中宋" pitchFamily="2" charset="-122"/>
                          <a:cs typeface="Times New Roman" pitchFamily="18" charset="0"/>
                        </a:rPr>
                        <a:t>）具有致畸作用。</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en-US" altLang="zh-CN" sz="1600" b="0" i="0" u="none" strike="noStrike">
                          <a:solidFill>
                            <a:srgbClr val="000000"/>
                          </a:solidFill>
                          <a:latin typeface="Times New Roman" pitchFamily="18" charset="0"/>
                          <a:ea typeface="华文中宋" pitchFamily="2" charset="-122"/>
                          <a:cs typeface="Times New Roman" pitchFamily="18" charset="0"/>
                        </a:rPr>
                        <a:t>【</a:t>
                      </a:r>
                      <a:r>
                        <a:rPr lang="zh-CN" altLang="en-US" sz="1600" b="0" i="0" u="none" strike="noStrike">
                          <a:solidFill>
                            <a:srgbClr val="000000"/>
                          </a:solidFill>
                          <a:latin typeface="Times New Roman" pitchFamily="18" charset="0"/>
                          <a:ea typeface="华文中宋" pitchFamily="2" charset="-122"/>
                          <a:cs typeface="Times New Roman" pitchFamily="18" charset="0"/>
                        </a:rPr>
                        <a:t>注意事项</a:t>
                      </a:r>
                      <a:r>
                        <a:rPr lang="en-US" altLang="zh-CN" sz="1600" b="0" i="0" u="none" strike="noStrike">
                          <a:solidFill>
                            <a:srgbClr val="000000"/>
                          </a:solidFill>
                          <a:latin typeface="Times New Roman" pitchFamily="18" charset="0"/>
                          <a:ea typeface="华文中宋" pitchFamily="2" charset="-122"/>
                          <a:cs typeface="Times New Roman" pitchFamily="18" charset="0"/>
                        </a:rPr>
                        <a:t>】</a:t>
                      </a:r>
                      <a:br>
                        <a:rPr lang="en-US" altLang="zh-CN" sz="1600" b="0" i="0" u="none" strike="noStrike">
                          <a:solidFill>
                            <a:srgbClr val="000000"/>
                          </a:solidFill>
                          <a:latin typeface="Times New Roman" pitchFamily="18" charset="0"/>
                          <a:ea typeface="华文中宋" pitchFamily="2" charset="-122"/>
                          <a:cs typeface="Times New Roman" pitchFamily="18" charset="0"/>
                        </a:rPr>
                      </a:br>
                      <a:r>
                        <a:rPr lang="en-US" altLang="zh-CN" sz="1600" b="0" i="0" u="none" strike="noStrike">
                          <a:solidFill>
                            <a:srgbClr val="000000"/>
                          </a:solidFill>
                          <a:latin typeface="Times New Roman" pitchFamily="18" charset="0"/>
                          <a:ea typeface="华文中宋" pitchFamily="2" charset="-122"/>
                          <a:cs typeface="Times New Roman" pitchFamily="18" charset="0"/>
                        </a:rPr>
                        <a:t>(1) </a:t>
                      </a:r>
                      <a:r>
                        <a:rPr lang="zh-CN" altLang="en-US" sz="1600" b="0" i="0" u="none" strike="noStrike">
                          <a:solidFill>
                            <a:srgbClr val="000000"/>
                          </a:solidFill>
                          <a:latin typeface="Times New Roman" pitchFamily="18" charset="0"/>
                          <a:ea typeface="华文中宋" pitchFamily="2" charset="-122"/>
                          <a:cs typeface="Times New Roman" pitchFamily="18" charset="0"/>
                        </a:rPr>
                        <a:t>牛、羊泌乳期禁用。</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en-US" altLang="zh-CN" sz="1600" b="0" i="0" u="none" strike="noStrike">
                          <a:solidFill>
                            <a:srgbClr val="000000"/>
                          </a:solidFill>
                          <a:latin typeface="Times New Roman" pitchFamily="18" charset="0"/>
                          <a:ea typeface="华文中宋" pitchFamily="2" charset="-122"/>
                          <a:cs typeface="Times New Roman" pitchFamily="18" charset="0"/>
                        </a:rPr>
                        <a:t>(2) </a:t>
                      </a:r>
                      <a:r>
                        <a:rPr lang="zh-CN" altLang="en-US" sz="1600" b="0" i="0" u="none" strike="noStrike">
                          <a:solidFill>
                            <a:srgbClr val="FF0000"/>
                          </a:solidFill>
                          <a:latin typeface="Times New Roman" pitchFamily="18" charset="0"/>
                          <a:ea typeface="华文中宋" pitchFamily="2" charset="-122"/>
                          <a:cs typeface="Times New Roman" pitchFamily="18" charset="0"/>
                        </a:rPr>
                        <a:t>供食用的马禁用</a:t>
                      </a:r>
                      <a:r>
                        <a:rPr lang="zh-CN" altLang="en-US" sz="1600" b="0" i="0" u="none" strike="noStrike">
                          <a:solidFill>
                            <a:srgbClr val="000000"/>
                          </a:solidFill>
                          <a:latin typeface="Times New Roman" pitchFamily="18" charset="0"/>
                          <a:ea typeface="华文中宋" pitchFamily="2" charset="-122"/>
                          <a:cs typeface="Times New Roman" pitchFamily="18" charset="0"/>
                        </a:rPr>
                        <a:t>。</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en-US" altLang="zh-CN" sz="1600" b="0" i="0" u="none" strike="noStrike">
                          <a:solidFill>
                            <a:srgbClr val="000000"/>
                          </a:solidFill>
                          <a:latin typeface="Times New Roman" pitchFamily="18" charset="0"/>
                          <a:ea typeface="华文中宋" pitchFamily="2" charset="-122"/>
                          <a:cs typeface="Times New Roman" pitchFamily="18" charset="0"/>
                        </a:rPr>
                        <a:t>(3) </a:t>
                      </a:r>
                      <a:r>
                        <a:rPr lang="zh-CN" altLang="en-US" sz="1600" b="0" i="0" u="none" strike="noStrike">
                          <a:solidFill>
                            <a:srgbClr val="000000"/>
                          </a:solidFill>
                          <a:latin typeface="Times New Roman" pitchFamily="18" charset="0"/>
                          <a:ea typeface="华文中宋" pitchFamily="2" charset="-122"/>
                          <a:cs typeface="Times New Roman" pitchFamily="18" charset="0"/>
                        </a:rPr>
                        <a:t>单剂量对于犬一般无效，必须连用</a:t>
                      </a:r>
                      <a:r>
                        <a:rPr lang="en-US" altLang="zh-CN" sz="1600" b="0" i="0" u="none" strike="noStrike">
                          <a:solidFill>
                            <a:srgbClr val="000000"/>
                          </a:solidFill>
                          <a:latin typeface="Times New Roman" pitchFamily="18" charset="0"/>
                          <a:ea typeface="华文中宋" pitchFamily="2" charset="-122"/>
                          <a:cs typeface="Times New Roman" pitchFamily="18" charset="0"/>
                        </a:rPr>
                        <a:t>3</a:t>
                      </a:r>
                      <a:r>
                        <a:rPr lang="zh-CN" altLang="en-US" sz="1600" b="0" i="0" u="none" strike="noStrike">
                          <a:solidFill>
                            <a:srgbClr val="000000"/>
                          </a:solidFill>
                          <a:latin typeface="Times New Roman" pitchFamily="18" charset="0"/>
                          <a:ea typeface="华文中宋" pitchFamily="2" charset="-122"/>
                          <a:cs typeface="Times New Roman" pitchFamily="18" charset="0"/>
                        </a:rPr>
                        <a:t>天。</a:t>
                      </a:r>
                      <a:br>
                        <a:rPr lang="zh-CN" altLang="en-US" sz="1600" b="0" i="0" u="none" strike="noStrike">
                          <a:solidFill>
                            <a:srgbClr val="000000"/>
                          </a:solidFill>
                          <a:latin typeface="Times New Roman" pitchFamily="18" charset="0"/>
                          <a:ea typeface="华文中宋" pitchFamily="2" charset="-122"/>
                          <a:cs typeface="Times New Roman" pitchFamily="18" charset="0"/>
                        </a:rPr>
                      </a:br>
                      <a:r>
                        <a:rPr lang="zh-CN" altLang="en-US" sz="1600" b="0" i="0" u="none" strike="noStrike">
                          <a:solidFill>
                            <a:srgbClr val="000000"/>
                          </a:solidFill>
                          <a:latin typeface="Times New Roman" pitchFamily="18" charset="0"/>
                          <a:ea typeface="华文中宋" pitchFamily="2" charset="-122"/>
                          <a:cs typeface="Times New Roman" pitchFamily="18" charset="0"/>
                        </a:rPr>
                        <a:t> </a:t>
                      </a:r>
                      <a:r>
                        <a:rPr lang="en-US" altLang="zh-CN" sz="1600" b="0" i="0" u="none" strike="noStrike">
                          <a:solidFill>
                            <a:srgbClr val="000000"/>
                          </a:solidFill>
                          <a:latin typeface="Times New Roman" pitchFamily="18" charset="0"/>
                          <a:ea typeface="华文中宋" pitchFamily="2" charset="-122"/>
                          <a:cs typeface="Times New Roman" pitchFamily="18" charset="0"/>
                        </a:rPr>
                        <a:t>【</a:t>
                      </a:r>
                      <a:r>
                        <a:rPr lang="zh-CN" altLang="en-US" sz="1600" b="0" i="0" u="none" strike="noStrike">
                          <a:solidFill>
                            <a:srgbClr val="000000"/>
                          </a:solidFill>
                          <a:latin typeface="Times New Roman" pitchFamily="18" charset="0"/>
                          <a:ea typeface="华文中宋" pitchFamily="2" charset="-122"/>
                          <a:cs typeface="Times New Roman" pitchFamily="18" charset="0"/>
                        </a:rPr>
                        <a:t>休药期</a:t>
                      </a:r>
                      <a:r>
                        <a:rPr lang="en-US" altLang="zh-CN" sz="1600" b="0" i="0" u="none" strike="noStrike">
                          <a:solidFill>
                            <a:srgbClr val="000000"/>
                          </a:solidFill>
                          <a:latin typeface="Times New Roman" pitchFamily="18" charset="0"/>
                          <a:ea typeface="华文中宋" pitchFamily="2" charset="-122"/>
                          <a:cs typeface="Times New Roman" pitchFamily="18" charset="0"/>
                        </a:rPr>
                        <a:t>】  </a:t>
                      </a:r>
                      <a:r>
                        <a:rPr lang="zh-CN" altLang="en-US" sz="1600" b="0" i="0" u="none" strike="noStrike">
                          <a:solidFill>
                            <a:srgbClr val="000000"/>
                          </a:solidFill>
                          <a:latin typeface="Times New Roman" pitchFamily="18" charset="0"/>
                          <a:ea typeface="华文中宋" pitchFamily="2" charset="-122"/>
                          <a:cs typeface="Times New Roman" pitchFamily="18" charset="0"/>
                        </a:rPr>
                        <a:t>牛、羊、猪</a:t>
                      </a:r>
                      <a:r>
                        <a:rPr lang="en-US" altLang="zh-CN" sz="1600" b="0" i="0" u="none" strike="noStrike">
                          <a:solidFill>
                            <a:srgbClr val="000000"/>
                          </a:solidFill>
                          <a:latin typeface="Times New Roman" pitchFamily="18" charset="0"/>
                          <a:ea typeface="华文中宋" pitchFamily="2" charset="-122"/>
                          <a:cs typeface="Times New Roman" pitchFamily="18" charset="0"/>
                        </a:rPr>
                        <a:t>7</a:t>
                      </a:r>
                      <a:r>
                        <a:rPr lang="zh-CN" altLang="en-US" sz="1600" b="0" i="0" u="none" strike="noStrike">
                          <a:solidFill>
                            <a:srgbClr val="000000"/>
                          </a:solidFill>
                          <a:latin typeface="Times New Roman" pitchFamily="18" charset="0"/>
                          <a:ea typeface="华文中宋" pitchFamily="2" charset="-122"/>
                          <a:cs typeface="Times New Roman" pitchFamily="18" charset="0"/>
                        </a:rPr>
                        <a:t>日</a:t>
                      </a:r>
                      <a:r>
                        <a:rPr lang="zh-CN" altLang="en-US" sz="1600" b="0" i="0" u="none" strike="noStrike" smtClean="0">
                          <a:solidFill>
                            <a:srgbClr val="000000"/>
                          </a:solidFill>
                          <a:latin typeface="Times New Roman" pitchFamily="18" charset="0"/>
                          <a:ea typeface="华文中宋" pitchFamily="2" charset="-122"/>
                          <a:cs typeface="Times New Roman" pitchFamily="18" charset="0"/>
                        </a:rPr>
                        <a:t>。</a:t>
                      </a:r>
                      <a:endParaRPr lang="zh-CN" altLang="en-US" sz="1600" b="0" i="0" u="none" strike="noStrike">
                        <a:solidFill>
                          <a:srgbClr val="000000"/>
                        </a:solidFill>
                        <a:latin typeface="Times New Roman" pitchFamily="18" charset="0"/>
                        <a:ea typeface="华文中宋" pitchFamily="2" charset="-122"/>
                        <a:cs typeface="Times New Roman" pitchFamily="18" charset="0"/>
                      </a:endParaRPr>
                    </a:p>
                  </a:txBody>
                  <a:tcPr marL="9525" marR="9525" marT="9525" marB="0" anchor="ct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714488"/>
            <a:ext cx="8229600" cy="4411675"/>
          </a:xfrm>
        </p:spPr>
        <p:txBody>
          <a:bodyPr/>
          <a:lstStyle/>
          <a:p>
            <a:pPr>
              <a:buNone/>
            </a:pPr>
            <a:r>
              <a:rPr lang="zh-CN" altLang="en-US" b="1" dirty="0" smtClean="0">
                <a:latin typeface="华文中宋" pitchFamily="2" charset="-122"/>
                <a:ea typeface="华文中宋" pitchFamily="2" charset="-122"/>
              </a:rPr>
              <a:t>（二）品种进一步扩大</a:t>
            </a:r>
            <a:endParaRPr lang="en-US" altLang="zh-CN" b="1" dirty="0" smtClean="0">
              <a:latin typeface="华文中宋" pitchFamily="2" charset="-122"/>
              <a:ea typeface="华文中宋" pitchFamily="2" charset="-122"/>
            </a:endParaRPr>
          </a:p>
          <a:p>
            <a:pPr>
              <a:buNone/>
            </a:pPr>
            <a:r>
              <a:rPr lang="zh-CN" altLang="en-US" dirty="0" smtClean="0">
                <a:latin typeface="华文中宋" pitchFamily="2" charset="-122"/>
                <a:ea typeface="华文中宋" pitchFamily="2" charset="-122"/>
              </a:rPr>
              <a:t>       </a:t>
            </a:r>
            <a:r>
              <a:rPr lang="zh-CN" altLang="en-US" sz="2800" dirty="0" smtClean="0">
                <a:latin typeface="华文中宋" pitchFamily="2" charset="-122"/>
                <a:ea typeface="华文中宋" pitchFamily="2" charset="-122"/>
              </a:rPr>
              <a:t>来源</a:t>
            </a:r>
            <a:endParaRPr lang="en-US" altLang="zh-CN" sz="2800" dirty="0" smtClean="0">
              <a:latin typeface="华文中宋" pitchFamily="2" charset="-122"/>
              <a:ea typeface="华文中宋" pitchFamily="2" charset="-122"/>
            </a:endParaRPr>
          </a:p>
          <a:p>
            <a:pPr>
              <a:buNone/>
            </a:pPr>
            <a:r>
              <a:rPr lang="en-US" altLang="zh-CN" sz="2800" dirty="0" smtClean="0">
                <a:latin typeface="华文中宋" pitchFamily="2" charset="-122"/>
                <a:ea typeface="华文中宋" pitchFamily="2" charset="-122"/>
              </a:rPr>
              <a:t>          </a:t>
            </a:r>
            <a:r>
              <a:rPr lang="zh-CN" altLang="en-US" sz="2800" dirty="0" smtClean="0">
                <a:latin typeface="华文中宋" pitchFamily="2" charset="-122"/>
                <a:ea typeface="华文中宋" pitchFamily="2" charset="-122"/>
              </a:rPr>
              <a:t>已汇编出版的兽药国家标准</a:t>
            </a:r>
            <a:endParaRPr lang="en-US" altLang="zh-CN" sz="2800" dirty="0" smtClean="0">
              <a:latin typeface="华文中宋" pitchFamily="2" charset="-122"/>
              <a:ea typeface="华文中宋" pitchFamily="2" charset="-122"/>
            </a:endParaRPr>
          </a:p>
          <a:p>
            <a:pPr>
              <a:buNone/>
            </a:pPr>
            <a:r>
              <a:rPr lang="en-US" altLang="zh-CN" sz="2800" dirty="0" smtClean="0">
                <a:latin typeface="华文中宋" pitchFamily="2" charset="-122"/>
                <a:ea typeface="华文中宋" pitchFamily="2" charset="-122"/>
              </a:rPr>
              <a:t>          </a:t>
            </a:r>
            <a:r>
              <a:rPr lang="zh-CN" altLang="en-US" sz="2800" dirty="0" smtClean="0">
                <a:latin typeface="华文中宋" pitchFamily="2" charset="-122"/>
                <a:ea typeface="华文中宋" pitchFamily="2" charset="-122"/>
              </a:rPr>
              <a:t>农业部公告发布的兽药国家标准</a:t>
            </a:r>
            <a:endParaRPr lang="en-US" altLang="zh-CN" sz="2800" dirty="0" smtClean="0">
              <a:latin typeface="华文中宋" pitchFamily="2" charset="-122"/>
              <a:ea typeface="华文中宋" pitchFamily="2" charset="-122"/>
            </a:endParaRPr>
          </a:p>
          <a:p>
            <a:pPr>
              <a:buNone/>
            </a:pPr>
            <a:r>
              <a:rPr lang="zh-CN" altLang="en-US" sz="2800" dirty="0" smtClean="0">
                <a:latin typeface="华文中宋" pitchFamily="2" charset="-122"/>
                <a:ea typeface="华文中宋" pitchFamily="2" charset="-122"/>
              </a:rPr>
              <a:t>          </a:t>
            </a:r>
            <a:r>
              <a:rPr lang="zh-CN" altLang="en-US" sz="2800" dirty="0" smtClean="0">
                <a:latin typeface="华文中宋" pitchFamily="2" charset="-122"/>
                <a:ea typeface="华文中宋" pitchFamily="2" charset="-122"/>
              </a:rPr>
              <a:t>兽药地方</a:t>
            </a:r>
            <a:r>
              <a:rPr lang="zh-CN" altLang="en-US" sz="2800" dirty="0" smtClean="0">
                <a:latin typeface="华文中宋" pitchFamily="2" charset="-122"/>
                <a:ea typeface="华文中宋" pitchFamily="2" charset="-122"/>
              </a:rPr>
              <a:t>标准上升国家标准</a:t>
            </a:r>
            <a:endParaRPr lang="en-US" altLang="zh-CN" sz="2800" dirty="0" smtClean="0">
              <a:latin typeface="华文中宋" pitchFamily="2" charset="-122"/>
              <a:ea typeface="华文中宋" pitchFamily="2" charset="-122"/>
            </a:endParaRPr>
          </a:p>
          <a:p>
            <a:endParaRPr lang="zh-CN" altLang="en-US" dirty="0"/>
          </a:p>
        </p:txBody>
      </p:sp>
      <p:sp>
        <p:nvSpPr>
          <p:cNvPr id="4" name="标题 1"/>
          <p:cNvSpPr>
            <a:spLocks noGrp="1"/>
          </p:cNvSpPr>
          <p:nvPr>
            <p:ph type="title"/>
          </p:nvPr>
        </p:nvSpPr>
        <p:spPr/>
        <p:txBody>
          <a:bodyPr>
            <a:normAutofit/>
          </a:bodyPr>
          <a:lstStyle/>
          <a:p>
            <a:pPr lvl="0"/>
            <a:r>
              <a:rPr lang="zh-CN" altLang="en-US" sz="3600" b="1" smtClean="0">
                <a:solidFill>
                  <a:prstClr val="black"/>
                </a:solidFill>
                <a:latin typeface="华文中宋" pitchFamily="2" charset="-122"/>
                <a:ea typeface="华文中宋" pitchFamily="2" charset="-122"/>
              </a:rPr>
              <a:t>化学药品和抗生素</a:t>
            </a:r>
            <a:endParaRPr lang="zh-CN" altLang="en-US" sz="3600" b="1">
              <a:solidFill>
                <a:schemeClr val="tx1"/>
              </a:solidFill>
              <a:latin typeface="华文中宋" pitchFamily="2" charset="-122"/>
              <a:ea typeface="华文中宋" pitchFamily="2"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714488"/>
            <a:ext cx="8229600" cy="4411675"/>
          </a:xfrm>
        </p:spPr>
        <p:txBody>
          <a:bodyPr/>
          <a:lstStyle/>
          <a:p>
            <a:pPr>
              <a:buNone/>
            </a:pPr>
            <a:r>
              <a:rPr lang="zh-CN" altLang="en-US" sz="2800" b="1" smtClean="0">
                <a:latin typeface="华文中宋" pitchFamily="2" charset="-122"/>
                <a:ea typeface="华文中宋" pitchFamily="2" charset="-122"/>
              </a:rPr>
              <a:t>（二）</a:t>
            </a:r>
            <a:r>
              <a:rPr lang="zh-CN" altLang="en-US" b="1" smtClean="0">
                <a:latin typeface="华文中宋" pitchFamily="2" charset="-122"/>
                <a:ea typeface="华文中宋" pitchFamily="2" charset="-122"/>
              </a:rPr>
              <a:t>品种进一步扩大</a:t>
            </a:r>
            <a:endParaRPr lang="en-US" altLang="zh-CN" b="1" smtClean="0">
              <a:latin typeface="华文中宋" pitchFamily="2" charset="-122"/>
              <a:ea typeface="华文中宋" pitchFamily="2" charset="-122"/>
            </a:endParaRPr>
          </a:p>
          <a:p>
            <a:pPr>
              <a:buNone/>
            </a:pPr>
            <a:endParaRPr lang="en-US" altLang="zh-CN" sz="2800" smtClean="0"/>
          </a:p>
          <a:p>
            <a:pPr>
              <a:buNone/>
            </a:pPr>
            <a:r>
              <a:rPr lang="zh-CN" altLang="en-US" sz="2800" smtClean="0"/>
              <a:t>      </a:t>
            </a:r>
            <a:r>
              <a:rPr lang="en-US" altLang="zh-CN" sz="2800" smtClean="0"/>
              <a:t>1. </a:t>
            </a:r>
            <a:r>
              <a:rPr lang="zh-CN" altLang="en-US" sz="2800" smtClean="0">
                <a:latin typeface="华文中宋" pitchFamily="2" charset="-122"/>
                <a:ea typeface="华文中宋" pitchFamily="2" charset="-122"/>
              </a:rPr>
              <a:t>规范标准</a:t>
            </a:r>
            <a:endParaRPr lang="en-US" altLang="zh-CN" sz="2800" smtClean="0"/>
          </a:p>
          <a:p>
            <a:pPr>
              <a:buNone/>
            </a:pPr>
            <a:r>
              <a:rPr lang="en-US" altLang="zh-CN" sz="2800" smtClean="0"/>
              <a:t>            </a:t>
            </a:r>
            <a:r>
              <a:rPr lang="zh-CN" altLang="en-US" sz="2800" smtClean="0"/>
              <a:t> </a:t>
            </a:r>
            <a:r>
              <a:rPr lang="zh-CN" altLang="en-US" sz="2800" smtClean="0">
                <a:latin typeface="华文中宋" pitchFamily="2" charset="-122"/>
                <a:ea typeface="华文中宋" pitchFamily="2" charset="-122"/>
              </a:rPr>
              <a:t>“质量可控” “标准先进”</a:t>
            </a:r>
          </a:p>
          <a:p>
            <a:pPr>
              <a:buNone/>
            </a:pPr>
            <a:endParaRPr lang="zh-CN" altLang="en-US">
              <a:latin typeface="华文中宋" pitchFamily="2" charset="-122"/>
              <a:ea typeface="华文中宋" pitchFamily="2" charset="-122"/>
            </a:endParaRPr>
          </a:p>
        </p:txBody>
      </p:sp>
      <p:sp>
        <p:nvSpPr>
          <p:cNvPr id="4" name="标题 1"/>
          <p:cNvSpPr>
            <a:spLocks noGrp="1"/>
          </p:cNvSpPr>
          <p:nvPr>
            <p:ph type="title"/>
          </p:nvPr>
        </p:nvSpPr>
        <p:spPr>
          <a:xfrm>
            <a:off x="457200" y="274638"/>
            <a:ext cx="8229600" cy="868346"/>
          </a:xfrm>
        </p:spPr>
        <p:txBody>
          <a:bodyPr>
            <a:normAutofit/>
          </a:bodyPr>
          <a:lstStyle/>
          <a:p>
            <a:pPr lvl="0"/>
            <a:r>
              <a:rPr lang="zh-CN" altLang="en-US" sz="3600" b="1" smtClean="0">
                <a:solidFill>
                  <a:prstClr val="black"/>
                </a:solidFill>
                <a:latin typeface="华文中宋" pitchFamily="2" charset="-122"/>
                <a:ea typeface="华文中宋" pitchFamily="2" charset="-122"/>
              </a:rPr>
              <a:t>化学药品和抗生素</a:t>
            </a:r>
            <a:endParaRPr lang="zh-CN" altLang="en-US" sz="3600" b="1">
              <a:solidFill>
                <a:schemeClr val="tx1"/>
              </a:solidFill>
              <a:latin typeface="华文中宋" pitchFamily="2" charset="-122"/>
              <a:ea typeface="华文中宋" pitchFamily="2"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14290"/>
            <a:ext cx="8229600" cy="285752"/>
          </a:xfrm>
        </p:spPr>
        <p:txBody>
          <a:bodyPr>
            <a:noAutofit/>
          </a:bodyPr>
          <a:lstStyle/>
          <a:p>
            <a:pPr algn="l"/>
            <a:r>
              <a:rPr lang="zh-CN" altLang="en-US" sz="2000" smtClean="0">
                <a:latin typeface="华文中宋" pitchFamily="2" charset="-122"/>
                <a:ea typeface="华文中宋" pitchFamily="2" charset="-122"/>
              </a:rPr>
              <a:t>例：苄星氯唑西林乳房注入剂</a:t>
            </a:r>
            <a:endParaRPr lang="zh-CN" altLang="en-US" sz="2000">
              <a:latin typeface="华文中宋" pitchFamily="2" charset="-122"/>
              <a:ea typeface="华文中宋" pitchFamily="2" charset="-122"/>
            </a:endParaRPr>
          </a:p>
        </p:txBody>
      </p:sp>
      <p:pic>
        <p:nvPicPr>
          <p:cNvPr id="5" name="内容占位符 4"/>
          <p:cNvPicPr>
            <a:picLocks noGrp="1"/>
          </p:cNvPicPr>
          <p:nvPr>
            <p:ph idx="1"/>
          </p:nvPr>
        </p:nvPicPr>
        <p:blipFill>
          <a:blip r:embed="rId2"/>
          <a:srcRect/>
          <a:stretch>
            <a:fillRect/>
          </a:stretch>
        </p:blipFill>
        <p:spPr bwMode="auto">
          <a:xfrm>
            <a:off x="571472" y="785794"/>
            <a:ext cx="7572427" cy="54292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14290"/>
            <a:ext cx="8229600" cy="285752"/>
          </a:xfrm>
        </p:spPr>
        <p:txBody>
          <a:bodyPr>
            <a:noAutofit/>
          </a:bodyPr>
          <a:lstStyle/>
          <a:p>
            <a:pPr algn="l"/>
            <a:r>
              <a:rPr lang="zh-CN" altLang="en-US" sz="2000" smtClean="0">
                <a:latin typeface="华文中宋" pitchFamily="2" charset="-122"/>
                <a:ea typeface="华文中宋" pitchFamily="2" charset="-122"/>
              </a:rPr>
              <a:t>例：苄星氯唑西林乳房注入剂</a:t>
            </a:r>
            <a:endParaRPr lang="zh-CN" altLang="en-US" sz="2000">
              <a:latin typeface="华文中宋" pitchFamily="2" charset="-122"/>
              <a:ea typeface="华文中宋" pitchFamily="2" charset="-122"/>
            </a:endParaRPr>
          </a:p>
        </p:txBody>
      </p:sp>
      <p:graphicFrame>
        <p:nvGraphicFramePr>
          <p:cNvPr id="6" name="内容占位符 5"/>
          <p:cNvGraphicFramePr>
            <a:graphicFrameLocks noGrp="1"/>
          </p:cNvGraphicFramePr>
          <p:nvPr>
            <p:ph idx="1"/>
          </p:nvPr>
        </p:nvGraphicFramePr>
        <p:xfrm>
          <a:off x="428596" y="568961"/>
          <a:ext cx="8286808" cy="5770871"/>
        </p:xfrm>
        <a:graphic>
          <a:graphicData uri="http://schemas.openxmlformats.org/drawingml/2006/table">
            <a:tbl>
              <a:tblPr firstRow="1" bandRow="1">
                <a:tableStyleId>{5C22544A-7EE6-4342-B048-85BDC9FD1C3A}</a:tableStyleId>
              </a:tblPr>
              <a:tblGrid>
                <a:gridCol w="714380"/>
                <a:gridCol w="3071834"/>
                <a:gridCol w="4500594"/>
              </a:tblGrid>
              <a:tr h="327651">
                <a:tc>
                  <a:txBody>
                    <a:bodyPr/>
                    <a:lstStyle/>
                    <a:p>
                      <a:endParaRPr lang="zh-CN" altLang="en-US">
                        <a:latin typeface="Times New Roman" pitchFamily="18" charset="0"/>
                        <a:ea typeface="华文中宋" pitchFamily="2" charset="-122"/>
                        <a:cs typeface="Times New Roman" pitchFamily="18" charset="0"/>
                      </a:endParaRPr>
                    </a:p>
                  </a:txBody>
                  <a:tcPr>
                    <a:noFill/>
                  </a:tcPr>
                </a:tc>
                <a:tc>
                  <a:txBody>
                    <a:bodyPr/>
                    <a:lstStyle/>
                    <a:p>
                      <a:r>
                        <a:rPr lang="zh-CN" altLang="en-US" smtClean="0">
                          <a:latin typeface="Times New Roman" pitchFamily="18" charset="0"/>
                          <a:ea typeface="华文中宋" pitchFamily="2" charset="-122"/>
                          <a:cs typeface="Times New Roman" pitchFamily="18" charset="0"/>
                        </a:rPr>
                        <a:t>原标准</a:t>
                      </a:r>
                      <a:endParaRPr lang="zh-CN" altLang="en-US">
                        <a:latin typeface="Times New Roman" pitchFamily="18" charset="0"/>
                        <a:ea typeface="华文中宋" pitchFamily="2" charset="-122"/>
                        <a:cs typeface="Times New Roman" pitchFamily="18" charset="0"/>
                      </a:endParaRPr>
                    </a:p>
                  </a:txBody>
                  <a:tcPr/>
                </a:tc>
                <a:tc>
                  <a:txBody>
                    <a:bodyPr/>
                    <a:lstStyle/>
                    <a:p>
                      <a:r>
                        <a:rPr lang="zh-CN" altLang="en-US" smtClean="0">
                          <a:latin typeface="Times New Roman" pitchFamily="18" charset="0"/>
                          <a:ea typeface="华文中宋" pitchFamily="2" charset="-122"/>
                          <a:cs typeface="Times New Roman" pitchFamily="18" charset="0"/>
                        </a:rPr>
                        <a:t>修订后</a:t>
                      </a:r>
                      <a:endParaRPr lang="zh-CN" altLang="en-US">
                        <a:latin typeface="Times New Roman" pitchFamily="18" charset="0"/>
                        <a:ea typeface="华文中宋" pitchFamily="2" charset="-122"/>
                        <a:cs typeface="Times New Roman" pitchFamily="18" charset="0"/>
                      </a:endParaRPr>
                    </a:p>
                  </a:txBody>
                  <a:tcPr/>
                </a:tc>
              </a:tr>
              <a:tr h="1351271">
                <a:tc>
                  <a:txBody>
                    <a:bodyPr/>
                    <a:lstStyle/>
                    <a:p>
                      <a:r>
                        <a:rPr lang="zh-CN" altLang="en-US" smtClean="0">
                          <a:latin typeface="Times New Roman" pitchFamily="18" charset="0"/>
                          <a:ea typeface="华文中宋" pitchFamily="2" charset="-122"/>
                          <a:cs typeface="Times New Roman" pitchFamily="18" charset="0"/>
                        </a:rPr>
                        <a:t>水分</a:t>
                      </a:r>
                      <a:endParaRPr lang="zh-CN" altLang="en-US">
                        <a:latin typeface="Times New Roman" pitchFamily="18" charset="0"/>
                        <a:ea typeface="华文中宋" pitchFamily="2" charset="-122"/>
                        <a:cs typeface="Times New Roman" pitchFamily="18" charset="0"/>
                      </a:endParaRPr>
                    </a:p>
                  </a:txBody>
                  <a:tcPr anchor="ctr" anchorCtr="1"/>
                </a:tc>
                <a:tc>
                  <a:txBody>
                    <a:bodyPr/>
                    <a:lstStyle/>
                    <a:p>
                      <a:pPr>
                        <a:lnSpc>
                          <a:spcPct val="125000"/>
                        </a:lnSpc>
                      </a:pPr>
                      <a:r>
                        <a:rPr lang="zh-CN" altLang="en-US" sz="1600" kern="1200" smtClean="0">
                          <a:solidFill>
                            <a:schemeClr val="dk1"/>
                          </a:solidFill>
                          <a:latin typeface="Times New Roman" pitchFamily="18" charset="0"/>
                          <a:ea typeface="华文中宋" pitchFamily="2" charset="-122"/>
                          <a:cs typeface="Times New Roman" pitchFamily="18" charset="0"/>
                        </a:rPr>
                        <a:t>取本品</a:t>
                      </a:r>
                      <a:r>
                        <a:rPr lang="en-US" sz="1600" kern="1200" smtClean="0">
                          <a:solidFill>
                            <a:schemeClr val="dk1"/>
                          </a:solidFill>
                          <a:latin typeface="Times New Roman" pitchFamily="18" charset="0"/>
                          <a:ea typeface="华文中宋" pitchFamily="2" charset="-122"/>
                          <a:cs typeface="Times New Roman" pitchFamily="18" charset="0"/>
                        </a:rPr>
                        <a:t>1ml</a:t>
                      </a:r>
                      <a:r>
                        <a:rPr lang="zh-CN" altLang="en-US" sz="1600" kern="1200" smtClean="0">
                          <a:solidFill>
                            <a:schemeClr val="dk1"/>
                          </a:solidFill>
                          <a:latin typeface="Times New Roman" pitchFamily="18" charset="0"/>
                          <a:ea typeface="华文中宋" pitchFamily="2" charset="-122"/>
                          <a:cs typeface="Times New Roman" pitchFamily="18" charset="0"/>
                        </a:rPr>
                        <a:t>，用四氯化碳</a:t>
                      </a:r>
                      <a:r>
                        <a:rPr lang="en-US" sz="1600" kern="1200" smtClean="0">
                          <a:solidFill>
                            <a:schemeClr val="dk1"/>
                          </a:solidFill>
                          <a:latin typeface="Times New Roman" pitchFamily="18" charset="0"/>
                          <a:ea typeface="华文中宋" pitchFamily="2" charset="-122"/>
                          <a:cs typeface="Times New Roman" pitchFamily="18" charset="0"/>
                        </a:rPr>
                        <a:t>-</a:t>
                      </a:r>
                      <a:r>
                        <a:rPr lang="zh-CN" altLang="en-US" sz="1600" kern="1200" smtClean="0">
                          <a:solidFill>
                            <a:schemeClr val="dk1"/>
                          </a:solidFill>
                          <a:latin typeface="Times New Roman" pitchFamily="18" charset="0"/>
                          <a:ea typeface="华文中宋" pitchFamily="2" charset="-122"/>
                          <a:cs typeface="Times New Roman" pitchFamily="18" charset="0"/>
                        </a:rPr>
                        <a:t>氯仿</a:t>
                      </a:r>
                      <a:r>
                        <a:rPr lang="en-US" sz="1600" kern="1200" smtClean="0">
                          <a:solidFill>
                            <a:schemeClr val="dk1"/>
                          </a:solidFill>
                          <a:latin typeface="Times New Roman" pitchFamily="18" charset="0"/>
                          <a:ea typeface="华文中宋" pitchFamily="2" charset="-122"/>
                          <a:cs typeface="Times New Roman" pitchFamily="18" charset="0"/>
                        </a:rPr>
                        <a:t>-</a:t>
                      </a:r>
                      <a:r>
                        <a:rPr lang="zh-CN" altLang="en-US" sz="1600" kern="1200" smtClean="0">
                          <a:solidFill>
                            <a:schemeClr val="dk1"/>
                          </a:solidFill>
                          <a:latin typeface="Times New Roman" pitchFamily="18" charset="0"/>
                          <a:ea typeface="华文中宋" pitchFamily="2" charset="-122"/>
                          <a:cs typeface="Times New Roman" pitchFamily="18" charset="0"/>
                        </a:rPr>
                        <a:t>甲醇（</a:t>
                      </a:r>
                      <a:r>
                        <a:rPr lang="en-US" sz="1600" kern="1200" smtClean="0">
                          <a:solidFill>
                            <a:schemeClr val="dk1"/>
                          </a:solidFill>
                          <a:latin typeface="Times New Roman" pitchFamily="18" charset="0"/>
                          <a:ea typeface="华文中宋" pitchFamily="2" charset="-122"/>
                          <a:cs typeface="Times New Roman" pitchFamily="18" charset="0"/>
                        </a:rPr>
                        <a:t>2:2:1</a:t>
                      </a:r>
                      <a:r>
                        <a:rPr lang="zh-CN" altLang="en-US" sz="1600" kern="1200" smtClean="0">
                          <a:solidFill>
                            <a:schemeClr val="dk1"/>
                          </a:solidFill>
                          <a:latin typeface="Times New Roman" pitchFamily="18" charset="0"/>
                          <a:ea typeface="华文中宋" pitchFamily="2" charset="-122"/>
                          <a:cs typeface="Times New Roman" pitchFamily="18" charset="0"/>
                        </a:rPr>
                        <a:t>）的混合液</a:t>
                      </a:r>
                      <a:r>
                        <a:rPr lang="en-US" sz="1600" kern="1200" smtClean="0">
                          <a:solidFill>
                            <a:schemeClr val="dk1"/>
                          </a:solidFill>
                          <a:latin typeface="Times New Roman" pitchFamily="18" charset="0"/>
                          <a:ea typeface="华文中宋" pitchFamily="2" charset="-122"/>
                          <a:cs typeface="Times New Roman" pitchFamily="18" charset="0"/>
                        </a:rPr>
                        <a:t>20ml</a:t>
                      </a:r>
                      <a:r>
                        <a:rPr lang="zh-CN" altLang="en-US" sz="1600" kern="1200" smtClean="0">
                          <a:solidFill>
                            <a:schemeClr val="dk1"/>
                          </a:solidFill>
                          <a:latin typeface="Times New Roman" pitchFamily="18" charset="0"/>
                          <a:ea typeface="华文中宋" pitchFamily="2" charset="-122"/>
                          <a:cs typeface="Times New Roman" pitchFamily="18" charset="0"/>
                        </a:rPr>
                        <a:t>溶解，照水分测定法测定，同时做空白对照。含水分不得过</a:t>
                      </a:r>
                      <a:r>
                        <a:rPr lang="en-US" sz="1600" kern="1200" smtClean="0">
                          <a:solidFill>
                            <a:schemeClr val="dk1"/>
                          </a:solidFill>
                          <a:latin typeface="Times New Roman" pitchFamily="18" charset="0"/>
                          <a:ea typeface="华文中宋" pitchFamily="2" charset="-122"/>
                          <a:cs typeface="Times New Roman" pitchFamily="18" charset="0"/>
                        </a:rPr>
                        <a:t>1.0%</a:t>
                      </a:r>
                      <a:r>
                        <a:rPr lang="zh-CN" altLang="en-US" sz="1600" kern="1200" smtClean="0">
                          <a:solidFill>
                            <a:schemeClr val="dk1"/>
                          </a:solidFill>
                          <a:latin typeface="Times New Roman" pitchFamily="18" charset="0"/>
                          <a:ea typeface="华文中宋" pitchFamily="2" charset="-122"/>
                          <a:cs typeface="Times New Roman" pitchFamily="18" charset="0"/>
                        </a:rPr>
                        <a:t>。</a:t>
                      </a:r>
                      <a:endParaRPr lang="zh-CN" altLang="en-US" sz="1600">
                        <a:latin typeface="Times New Roman" pitchFamily="18" charset="0"/>
                        <a:ea typeface="华文中宋" pitchFamily="2" charset="-122"/>
                        <a:cs typeface="Times New Roman" pitchFamily="18" charset="0"/>
                      </a:endParaRPr>
                    </a:p>
                  </a:txBody>
                  <a:tcPr anchor="ctr"/>
                </a:tc>
                <a:tc>
                  <a:txBody>
                    <a:bodyPr/>
                    <a:lstStyle/>
                    <a:p>
                      <a:pPr>
                        <a:lnSpc>
                          <a:spcPct val="125000"/>
                        </a:lnSpc>
                      </a:pPr>
                      <a:r>
                        <a:rPr lang="zh-CN" altLang="en-US" sz="1600" kern="1200" smtClean="0">
                          <a:solidFill>
                            <a:schemeClr val="dk1"/>
                          </a:solidFill>
                          <a:latin typeface="Times New Roman" pitchFamily="18" charset="0"/>
                          <a:ea typeface="华文中宋" pitchFamily="2" charset="-122"/>
                          <a:cs typeface="Times New Roman" pitchFamily="18" charset="0"/>
                        </a:rPr>
                        <a:t> 取本品，以三氯甲烷</a:t>
                      </a:r>
                      <a:r>
                        <a:rPr lang="en-US" sz="1600" kern="1200" smtClean="0">
                          <a:solidFill>
                            <a:schemeClr val="dk1"/>
                          </a:solidFill>
                          <a:latin typeface="Times New Roman" pitchFamily="18" charset="0"/>
                          <a:ea typeface="华文中宋" pitchFamily="2" charset="-122"/>
                          <a:cs typeface="Times New Roman" pitchFamily="18" charset="0"/>
                        </a:rPr>
                        <a:t>-</a:t>
                      </a:r>
                      <a:r>
                        <a:rPr lang="zh-CN" altLang="en-US" sz="1600" kern="1200" smtClean="0">
                          <a:solidFill>
                            <a:schemeClr val="dk1"/>
                          </a:solidFill>
                          <a:latin typeface="Times New Roman" pitchFamily="18" charset="0"/>
                          <a:ea typeface="华文中宋" pitchFamily="2" charset="-122"/>
                          <a:cs typeface="Times New Roman" pitchFamily="18" charset="0"/>
                        </a:rPr>
                        <a:t>无水甲醇（</a:t>
                      </a:r>
                      <a:r>
                        <a:rPr lang="en-US" sz="1600" kern="1200" smtClean="0">
                          <a:solidFill>
                            <a:schemeClr val="dk1"/>
                          </a:solidFill>
                          <a:latin typeface="Times New Roman" pitchFamily="18" charset="0"/>
                          <a:ea typeface="华文中宋" pitchFamily="2" charset="-122"/>
                          <a:cs typeface="Times New Roman" pitchFamily="18" charset="0"/>
                        </a:rPr>
                        <a:t>7</a:t>
                      </a:r>
                      <a:r>
                        <a:rPr lang="zh-CN" altLang="en-US" sz="1600" kern="1200" smtClean="0">
                          <a:solidFill>
                            <a:schemeClr val="dk1"/>
                          </a:solidFill>
                          <a:latin typeface="Times New Roman" pitchFamily="18" charset="0"/>
                          <a:ea typeface="华文中宋" pitchFamily="2" charset="-122"/>
                          <a:cs typeface="Times New Roman" pitchFamily="18" charset="0"/>
                        </a:rPr>
                        <a:t>∶</a:t>
                      </a:r>
                      <a:r>
                        <a:rPr lang="en-US" sz="1600" kern="1200" smtClean="0">
                          <a:solidFill>
                            <a:schemeClr val="dk1"/>
                          </a:solidFill>
                          <a:latin typeface="Times New Roman" pitchFamily="18" charset="0"/>
                          <a:ea typeface="华文中宋" pitchFamily="2" charset="-122"/>
                          <a:cs typeface="Times New Roman" pitchFamily="18" charset="0"/>
                        </a:rPr>
                        <a:t>3</a:t>
                      </a:r>
                      <a:r>
                        <a:rPr lang="zh-CN" altLang="en-US" sz="1600" kern="1200" smtClean="0">
                          <a:solidFill>
                            <a:schemeClr val="dk1"/>
                          </a:solidFill>
                          <a:latin typeface="Times New Roman" pitchFamily="18" charset="0"/>
                          <a:ea typeface="华文中宋" pitchFamily="2" charset="-122"/>
                          <a:cs typeface="Times New Roman" pitchFamily="18" charset="0"/>
                        </a:rPr>
                        <a:t>）作溶剂，照水分测定法（附录</a:t>
                      </a:r>
                      <a:r>
                        <a:rPr lang="en-US" sz="1600" kern="1200" smtClean="0">
                          <a:solidFill>
                            <a:schemeClr val="dk1"/>
                          </a:solidFill>
                          <a:latin typeface="Times New Roman" pitchFamily="18" charset="0"/>
                          <a:ea typeface="华文中宋" pitchFamily="2" charset="-122"/>
                          <a:cs typeface="Times New Roman" pitchFamily="18" charset="0"/>
                        </a:rPr>
                        <a:t>0832</a:t>
                      </a:r>
                      <a:r>
                        <a:rPr lang="zh-CN" altLang="en-US" sz="1600" kern="1200" smtClean="0">
                          <a:solidFill>
                            <a:schemeClr val="dk1"/>
                          </a:solidFill>
                          <a:latin typeface="Times New Roman" pitchFamily="18" charset="0"/>
                          <a:ea typeface="华文中宋" pitchFamily="2" charset="-122"/>
                          <a:cs typeface="Times New Roman" pitchFamily="18" charset="0"/>
                        </a:rPr>
                        <a:t>第一法）测定，含水分不得过</a:t>
                      </a:r>
                      <a:r>
                        <a:rPr lang="en-US" sz="1600" kern="1200" smtClean="0">
                          <a:solidFill>
                            <a:schemeClr val="dk1"/>
                          </a:solidFill>
                          <a:latin typeface="Times New Roman" pitchFamily="18" charset="0"/>
                          <a:ea typeface="华文中宋" pitchFamily="2" charset="-122"/>
                          <a:cs typeface="Times New Roman" pitchFamily="18" charset="0"/>
                        </a:rPr>
                        <a:t>1.0%</a:t>
                      </a:r>
                      <a:r>
                        <a:rPr lang="zh-CN" altLang="en-US" sz="1600" kern="1200" smtClean="0">
                          <a:solidFill>
                            <a:schemeClr val="dk1"/>
                          </a:solidFill>
                          <a:latin typeface="Times New Roman" pitchFamily="18" charset="0"/>
                          <a:ea typeface="华文中宋" pitchFamily="2" charset="-122"/>
                          <a:cs typeface="Times New Roman" pitchFamily="18" charset="0"/>
                        </a:rPr>
                        <a:t>。</a:t>
                      </a:r>
                      <a:endParaRPr lang="zh-CN" altLang="en-US" sz="1600">
                        <a:latin typeface="Times New Roman" pitchFamily="18" charset="0"/>
                        <a:ea typeface="华文中宋" pitchFamily="2" charset="-122"/>
                        <a:cs typeface="Times New Roman" pitchFamily="18" charset="0"/>
                      </a:endParaRPr>
                    </a:p>
                  </a:txBody>
                  <a:tcPr anchor="ctr"/>
                </a:tc>
              </a:tr>
              <a:tr h="3967810">
                <a:tc>
                  <a:txBody>
                    <a:bodyPr/>
                    <a:lstStyle/>
                    <a:p>
                      <a:r>
                        <a:rPr lang="zh-CN" altLang="en-US" smtClean="0">
                          <a:latin typeface="Times New Roman" pitchFamily="18" charset="0"/>
                          <a:ea typeface="华文中宋" pitchFamily="2" charset="-122"/>
                          <a:cs typeface="Times New Roman" pitchFamily="18" charset="0"/>
                        </a:rPr>
                        <a:t>无菌</a:t>
                      </a:r>
                      <a:endParaRPr lang="zh-CN" altLang="en-US">
                        <a:latin typeface="Times New Roman" pitchFamily="18" charset="0"/>
                        <a:ea typeface="华文中宋" pitchFamily="2" charset="-122"/>
                        <a:cs typeface="Times New Roman" pitchFamily="18" charset="0"/>
                      </a:endParaRPr>
                    </a:p>
                  </a:txBody>
                  <a:tcPr anchor="ctr" anchorCtr="1"/>
                </a:tc>
                <a:tc>
                  <a:txBody>
                    <a:bodyPr/>
                    <a:lstStyle/>
                    <a:p>
                      <a:pPr>
                        <a:lnSpc>
                          <a:spcPct val="125000"/>
                        </a:lnSpc>
                      </a:pPr>
                      <a:r>
                        <a:rPr lang="zh-CN" altLang="en-US" sz="1600" kern="1200" smtClean="0">
                          <a:solidFill>
                            <a:schemeClr val="dk1"/>
                          </a:solidFill>
                          <a:latin typeface="Times New Roman" pitchFamily="18" charset="0"/>
                          <a:ea typeface="华文中宋" pitchFamily="2" charset="-122"/>
                          <a:cs typeface="Times New Roman" pitchFamily="18" charset="0"/>
                        </a:rPr>
                        <a:t>取本品不少于</a:t>
                      </a:r>
                      <a:r>
                        <a:rPr lang="en-US" altLang="zh-CN" sz="1600" kern="1200" smtClean="0">
                          <a:solidFill>
                            <a:schemeClr val="dk1"/>
                          </a:solidFill>
                          <a:latin typeface="Times New Roman" pitchFamily="18" charset="0"/>
                          <a:ea typeface="华文中宋" pitchFamily="2" charset="-122"/>
                          <a:cs typeface="Times New Roman" pitchFamily="18" charset="0"/>
                        </a:rPr>
                        <a:t>2</a:t>
                      </a:r>
                      <a:r>
                        <a:rPr lang="zh-CN" altLang="en-US" sz="1600" kern="1200" smtClean="0">
                          <a:solidFill>
                            <a:schemeClr val="dk1"/>
                          </a:solidFill>
                          <a:latin typeface="Times New Roman" pitchFamily="18" charset="0"/>
                          <a:ea typeface="华文中宋" pitchFamily="2" charset="-122"/>
                          <a:cs typeface="Times New Roman" pitchFamily="18" charset="0"/>
                        </a:rPr>
                        <a:t>瓶，在</a:t>
                      </a:r>
                      <a:r>
                        <a:rPr lang="en-US" altLang="zh-CN" sz="1600" kern="1200" smtClean="0">
                          <a:solidFill>
                            <a:schemeClr val="dk1"/>
                          </a:solidFill>
                          <a:latin typeface="Times New Roman" pitchFamily="18" charset="0"/>
                          <a:ea typeface="华文中宋" pitchFamily="2" charset="-122"/>
                          <a:cs typeface="Times New Roman" pitchFamily="18" charset="0"/>
                        </a:rPr>
                        <a:t>45℃</a:t>
                      </a:r>
                      <a:r>
                        <a:rPr lang="zh-CN" altLang="en-US" sz="1600" kern="1200" smtClean="0">
                          <a:solidFill>
                            <a:schemeClr val="dk1"/>
                          </a:solidFill>
                          <a:latin typeface="Times New Roman" pitchFamily="18" charset="0"/>
                          <a:ea typeface="华文中宋" pitchFamily="2" charset="-122"/>
                          <a:cs typeface="Times New Roman" pitchFamily="18" charset="0"/>
                        </a:rPr>
                        <a:t>温热融化，摇匀，取</a:t>
                      </a:r>
                      <a:r>
                        <a:rPr lang="en-US" altLang="zh-CN" sz="1600" kern="1200" smtClean="0">
                          <a:solidFill>
                            <a:schemeClr val="dk1"/>
                          </a:solidFill>
                          <a:latin typeface="Times New Roman" pitchFamily="18" charset="0"/>
                          <a:ea typeface="华文中宋" pitchFamily="2" charset="-122"/>
                          <a:cs typeface="Times New Roman" pitchFamily="18" charset="0"/>
                        </a:rPr>
                        <a:t>1ml</a:t>
                      </a:r>
                      <a:r>
                        <a:rPr lang="zh-CN" altLang="en-US" sz="1600" kern="1200" smtClean="0">
                          <a:solidFill>
                            <a:schemeClr val="dk1"/>
                          </a:solidFill>
                          <a:latin typeface="Times New Roman" pitchFamily="18" charset="0"/>
                          <a:ea typeface="华文中宋" pitchFamily="2" charset="-122"/>
                          <a:cs typeface="Times New Roman" pitchFamily="18" charset="0"/>
                        </a:rPr>
                        <a:t>加经</a:t>
                      </a:r>
                      <a:r>
                        <a:rPr lang="en-US" altLang="zh-CN" sz="1600" kern="1200" smtClean="0">
                          <a:solidFill>
                            <a:schemeClr val="dk1"/>
                          </a:solidFill>
                          <a:latin typeface="Times New Roman" pitchFamily="18" charset="0"/>
                          <a:ea typeface="华文中宋" pitchFamily="2" charset="-122"/>
                          <a:cs typeface="Times New Roman" pitchFamily="18" charset="0"/>
                        </a:rPr>
                        <a:t>45℃</a:t>
                      </a:r>
                      <a:r>
                        <a:rPr lang="zh-CN" altLang="en-US" sz="1600" kern="1200" smtClean="0">
                          <a:solidFill>
                            <a:schemeClr val="dk1"/>
                          </a:solidFill>
                          <a:latin typeface="Times New Roman" pitchFamily="18" charset="0"/>
                          <a:ea typeface="华文中宋" pitchFamily="2" charset="-122"/>
                          <a:cs typeface="Times New Roman" pitchFamily="18" charset="0"/>
                        </a:rPr>
                        <a:t>预热的肉豆蔻酸异丙酯</a:t>
                      </a:r>
                      <a:r>
                        <a:rPr lang="en-US" altLang="zh-CN" sz="1600" kern="1200" smtClean="0">
                          <a:solidFill>
                            <a:schemeClr val="dk1"/>
                          </a:solidFill>
                          <a:latin typeface="Times New Roman" pitchFamily="18" charset="0"/>
                          <a:ea typeface="华文中宋" pitchFamily="2" charset="-122"/>
                          <a:cs typeface="Times New Roman" pitchFamily="18" charset="0"/>
                        </a:rPr>
                        <a:t>9ml</a:t>
                      </a:r>
                      <a:r>
                        <a:rPr lang="zh-CN" altLang="en-US" sz="1600" kern="1200" smtClean="0">
                          <a:solidFill>
                            <a:schemeClr val="dk1"/>
                          </a:solidFill>
                          <a:latin typeface="Times New Roman" pitchFamily="18" charset="0"/>
                          <a:ea typeface="华文中宋" pitchFamily="2" charset="-122"/>
                          <a:cs typeface="Times New Roman" pitchFamily="18" charset="0"/>
                        </a:rPr>
                        <a:t>混合，取</a:t>
                      </a:r>
                      <a:r>
                        <a:rPr lang="en-US" altLang="zh-CN" sz="1600" kern="1200" smtClean="0">
                          <a:solidFill>
                            <a:schemeClr val="dk1"/>
                          </a:solidFill>
                          <a:latin typeface="Times New Roman" pitchFamily="18" charset="0"/>
                          <a:ea typeface="华文中宋" pitchFamily="2" charset="-122"/>
                          <a:cs typeface="Times New Roman" pitchFamily="18" charset="0"/>
                        </a:rPr>
                        <a:t>1ml</a:t>
                      </a:r>
                      <a:r>
                        <a:rPr lang="zh-CN" altLang="en-US" sz="1600" kern="1200" smtClean="0">
                          <a:solidFill>
                            <a:schemeClr val="dk1"/>
                          </a:solidFill>
                          <a:latin typeface="Times New Roman" pitchFamily="18" charset="0"/>
                          <a:ea typeface="华文中宋" pitchFamily="2" charset="-122"/>
                          <a:cs typeface="Times New Roman" pitchFamily="18" charset="0"/>
                        </a:rPr>
                        <a:t>加入</a:t>
                      </a:r>
                      <a:r>
                        <a:rPr lang="en-US" altLang="zh-CN" sz="1600" kern="1200" smtClean="0">
                          <a:solidFill>
                            <a:schemeClr val="dk1"/>
                          </a:solidFill>
                          <a:latin typeface="Times New Roman" pitchFamily="18" charset="0"/>
                          <a:ea typeface="华文中宋" pitchFamily="2" charset="-122"/>
                          <a:cs typeface="Times New Roman" pitchFamily="18" charset="0"/>
                        </a:rPr>
                        <a:t>400ml</a:t>
                      </a:r>
                      <a:r>
                        <a:rPr lang="zh-CN" altLang="en-US" sz="1600" kern="1200" smtClean="0">
                          <a:solidFill>
                            <a:schemeClr val="dk1"/>
                          </a:solidFill>
                          <a:latin typeface="Times New Roman" pitchFamily="18" charset="0"/>
                          <a:ea typeface="华文中宋" pitchFamily="2" charset="-122"/>
                          <a:cs typeface="Times New Roman" pitchFamily="18" charset="0"/>
                        </a:rPr>
                        <a:t>肉豆蔻异丙酯中，用薄膜过滤法处理后，依法检查</a:t>
                      </a:r>
                      <a:r>
                        <a:rPr lang="en-US" altLang="zh-CN" sz="1600" kern="1200" smtClean="0">
                          <a:solidFill>
                            <a:schemeClr val="dk1"/>
                          </a:solidFill>
                          <a:latin typeface="Times New Roman" pitchFamily="18" charset="0"/>
                          <a:ea typeface="华文中宋" pitchFamily="2" charset="-122"/>
                          <a:cs typeface="Times New Roman" pitchFamily="18" charset="0"/>
                        </a:rPr>
                        <a:t>(</a:t>
                      </a:r>
                      <a:r>
                        <a:rPr lang="zh-CN" altLang="en-US" sz="1600" kern="1200" smtClean="0">
                          <a:solidFill>
                            <a:schemeClr val="dk1"/>
                          </a:solidFill>
                          <a:latin typeface="Times New Roman" pitchFamily="18" charset="0"/>
                          <a:ea typeface="华文中宋" pitchFamily="2" charset="-122"/>
                          <a:cs typeface="Times New Roman" pitchFamily="18" charset="0"/>
                        </a:rPr>
                        <a:t>附录</a:t>
                      </a:r>
                      <a:r>
                        <a:rPr lang="en-US" altLang="zh-CN" sz="1600" kern="1200" smtClean="0">
                          <a:solidFill>
                            <a:schemeClr val="dk1"/>
                          </a:solidFill>
                          <a:latin typeface="Times New Roman" pitchFamily="18" charset="0"/>
                          <a:ea typeface="华文中宋" pitchFamily="2" charset="-122"/>
                          <a:cs typeface="Times New Roman" pitchFamily="18" charset="0"/>
                        </a:rPr>
                        <a:t>76</a:t>
                      </a:r>
                      <a:r>
                        <a:rPr lang="zh-CN" altLang="en-US" sz="1600" kern="1200" smtClean="0">
                          <a:solidFill>
                            <a:schemeClr val="dk1"/>
                          </a:solidFill>
                          <a:latin typeface="Times New Roman" pitchFamily="18" charset="0"/>
                          <a:ea typeface="华文中宋" pitchFamily="2" charset="-122"/>
                          <a:cs typeface="Times New Roman" pitchFamily="18" charset="0"/>
                        </a:rPr>
                        <a:t>页</a:t>
                      </a:r>
                      <a:r>
                        <a:rPr lang="en-US" altLang="zh-CN" sz="1600" kern="1200" smtClean="0">
                          <a:solidFill>
                            <a:schemeClr val="dk1"/>
                          </a:solidFill>
                          <a:latin typeface="Times New Roman" pitchFamily="18" charset="0"/>
                          <a:ea typeface="华文中宋" pitchFamily="2" charset="-122"/>
                          <a:cs typeface="Times New Roman" pitchFamily="18" charset="0"/>
                        </a:rPr>
                        <a:t>)</a:t>
                      </a:r>
                      <a:r>
                        <a:rPr lang="zh-CN" altLang="en-US" sz="1600" kern="1200" smtClean="0">
                          <a:solidFill>
                            <a:schemeClr val="dk1"/>
                          </a:solidFill>
                          <a:latin typeface="Times New Roman" pitchFamily="18" charset="0"/>
                          <a:ea typeface="华文中宋" pitchFamily="2" charset="-122"/>
                          <a:cs typeface="Times New Roman" pitchFamily="18" charset="0"/>
                        </a:rPr>
                        <a:t>，应符合规定。</a:t>
                      </a:r>
                      <a:endParaRPr lang="zh-CN" altLang="en-US" sz="1600">
                        <a:latin typeface="Times New Roman" pitchFamily="18" charset="0"/>
                        <a:ea typeface="华文中宋" pitchFamily="2" charset="-122"/>
                        <a:cs typeface="Times New Roman" pitchFamily="18" charset="0"/>
                      </a:endParaRPr>
                    </a:p>
                  </a:txBody>
                  <a:tcPr anchor="ctr"/>
                </a:tc>
                <a:tc>
                  <a:txBody>
                    <a:bodyPr/>
                    <a:lstStyle/>
                    <a:p>
                      <a:pPr marL="0" marR="0" indent="0" algn="l" defTabSz="914400" rtl="0" eaLnBrk="1" fontAlgn="auto" latinLnBrk="0" hangingPunct="1">
                        <a:lnSpc>
                          <a:spcPct val="125000"/>
                        </a:lnSpc>
                        <a:spcBef>
                          <a:spcPts val="0"/>
                        </a:spcBef>
                        <a:spcAft>
                          <a:spcPts val="0"/>
                        </a:spcAft>
                        <a:buClrTx/>
                        <a:buSzTx/>
                        <a:buFontTx/>
                        <a:buNone/>
                        <a:tabLst/>
                        <a:defRPr/>
                      </a:pPr>
                      <a:r>
                        <a:rPr lang="zh-CN" altLang="en-US" sz="1600" kern="1200" smtClean="0">
                          <a:solidFill>
                            <a:schemeClr val="dk1"/>
                          </a:solidFill>
                          <a:latin typeface="Times New Roman" pitchFamily="18" charset="0"/>
                          <a:ea typeface="华文中宋" pitchFamily="2" charset="-122"/>
                          <a:cs typeface="Times New Roman" pitchFamily="18" charset="0"/>
                        </a:rPr>
                        <a:t>取本品约</a:t>
                      </a:r>
                      <a:r>
                        <a:rPr lang="en-US" sz="1600" kern="1200" smtClean="0">
                          <a:solidFill>
                            <a:schemeClr val="dk1"/>
                          </a:solidFill>
                          <a:latin typeface="Times New Roman" pitchFamily="18" charset="0"/>
                          <a:ea typeface="华文中宋" pitchFamily="2" charset="-122"/>
                          <a:cs typeface="Times New Roman" pitchFamily="18" charset="0"/>
                        </a:rPr>
                        <a:t>100ml</a:t>
                      </a:r>
                      <a:r>
                        <a:rPr lang="zh-CN" altLang="en-US" sz="1600" kern="1200" smtClean="0">
                          <a:solidFill>
                            <a:schemeClr val="dk1"/>
                          </a:solidFill>
                          <a:latin typeface="Times New Roman" pitchFamily="18" charset="0"/>
                          <a:ea typeface="华文中宋" pitchFamily="2" charset="-122"/>
                          <a:cs typeface="Times New Roman" pitchFamily="18" charset="0"/>
                        </a:rPr>
                        <a:t>，加无菌十四烷酸异丙酯</a:t>
                      </a:r>
                      <a:r>
                        <a:rPr lang="en-US" sz="1600" kern="1200" smtClean="0">
                          <a:solidFill>
                            <a:schemeClr val="dk1"/>
                          </a:solidFill>
                          <a:latin typeface="Times New Roman" pitchFamily="18" charset="0"/>
                          <a:ea typeface="华文中宋" pitchFamily="2" charset="-122"/>
                          <a:cs typeface="Times New Roman" pitchFamily="18" charset="0"/>
                        </a:rPr>
                        <a:t>200ml</a:t>
                      </a:r>
                      <a:r>
                        <a:rPr lang="zh-CN" altLang="en-US" sz="1600" kern="1200" smtClean="0">
                          <a:solidFill>
                            <a:schemeClr val="dk1"/>
                          </a:solidFill>
                          <a:latin typeface="Times New Roman" pitchFamily="18" charset="0"/>
                          <a:ea typeface="华文中宋" pitchFamily="2" charset="-122"/>
                          <a:cs typeface="Times New Roman" pitchFamily="18" charset="0"/>
                        </a:rPr>
                        <a:t>，摇匀，再加无菌</a:t>
                      </a:r>
                      <a:r>
                        <a:rPr lang="en-US" sz="1600" kern="1200" smtClean="0">
                          <a:solidFill>
                            <a:schemeClr val="dk1"/>
                          </a:solidFill>
                          <a:latin typeface="Times New Roman" pitchFamily="18" charset="0"/>
                          <a:ea typeface="华文中宋" pitchFamily="2" charset="-122"/>
                          <a:cs typeface="Times New Roman" pitchFamily="18" charset="0"/>
                        </a:rPr>
                        <a:t>pH7.0</a:t>
                      </a:r>
                      <a:r>
                        <a:rPr lang="zh-CN" altLang="en-US" sz="1600" kern="1200" smtClean="0">
                          <a:solidFill>
                            <a:schemeClr val="dk1"/>
                          </a:solidFill>
                          <a:latin typeface="Times New Roman" pitchFamily="18" charset="0"/>
                          <a:ea typeface="华文中宋" pitchFamily="2" charset="-122"/>
                          <a:cs typeface="Times New Roman" pitchFamily="18" charset="0"/>
                        </a:rPr>
                        <a:t>氯化钠</a:t>
                      </a:r>
                      <a:r>
                        <a:rPr lang="en-US" sz="1600" kern="1200" smtClean="0">
                          <a:solidFill>
                            <a:schemeClr val="dk1"/>
                          </a:solidFill>
                          <a:latin typeface="Times New Roman" pitchFamily="18" charset="0"/>
                          <a:ea typeface="华文中宋" pitchFamily="2" charset="-122"/>
                          <a:cs typeface="Times New Roman" pitchFamily="18" charset="0"/>
                        </a:rPr>
                        <a:t>-</a:t>
                      </a:r>
                      <a:r>
                        <a:rPr lang="zh-CN" altLang="en-US" sz="1600" kern="1200" smtClean="0">
                          <a:solidFill>
                            <a:schemeClr val="dk1"/>
                          </a:solidFill>
                          <a:latin typeface="Times New Roman" pitchFamily="18" charset="0"/>
                          <a:ea typeface="华文中宋" pitchFamily="2" charset="-122"/>
                          <a:cs typeface="Times New Roman" pitchFamily="18" charset="0"/>
                        </a:rPr>
                        <a:t>蛋白胨缓冲液</a:t>
                      </a:r>
                      <a:r>
                        <a:rPr lang="en-US" sz="1600" kern="1200" smtClean="0">
                          <a:solidFill>
                            <a:schemeClr val="dk1"/>
                          </a:solidFill>
                          <a:latin typeface="Times New Roman" pitchFamily="18" charset="0"/>
                          <a:ea typeface="华文中宋" pitchFamily="2" charset="-122"/>
                          <a:cs typeface="Times New Roman" pitchFamily="18" charset="0"/>
                        </a:rPr>
                        <a:t>400ml</a:t>
                      </a:r>
                      <a:r>
                        <a:rPr lang="zh-CN" altLang="en-US" sz="1600" kern="1200" smtClean="0">
                          <a:solidFill>
                            <a:schemeClr val="dk1"/>
                          </a:solidFill>
                          <a:latin typeface="Times New Roman" pitchFamily="18" charset="0"/>
                          <a:ea typeface="华文中宋" pitchFamily="2" charset="-122"/>
                          <a:cs typeface="Times New Roman" pitchFamily="18" charset="0"/>
                        </a:rPr>
                        <a:t>，充分振摇后，离心</a:t>
                      </a:r>
                      <a:r>
                        <a:rPr lang="en-US" sz="1600" kern="1200" smtClean="0">
                          <a:solidFill>
                            <a:schemeClr val="dk1"/>
                          </a:solidFill>
                          <a:latin typeface="Times New Roman" pitchFamily="18" charset="0"/>
                          <a:ea typeface="华文中宋" pitchFamily="2" charset="-122"/>
                          <a:cs typeface="Times New Roman" pitchFamily="18" charset="0"/>
                        </a:rPr>
                        <a:t>20</a:t>
                      </a:r>
                      <a:r>
                        <a:rPr lang="zh-CN" altLang="en-US" sz="1600" kern="1200" smtClean="0">
                          <a:solidFill>
                            <a:schemeClr val="dk1"/>
                          </a:solidFill>
                          <a:latin typeface="Times New Roman" pitchFamily="18" charset="0"/>
                          <a:ea typeface="华文中宋" pitchFamily="2" charset="-122"/>
                          <a:cs typeface="Times New Roman" pitchFamily="18" charset="0"/>
                        </a:rPr>
                        <a:t>分钟（每分钟</a:t>
                      </a:r>
                      <a:r>
                        <a:rPr lang="en-US" sz="1600" kern="1200" smtClean="0">
                          <a:solidFill>
                            <a:schemeClr val="dk1"/>
                          </a:solidFill>
                          <a:latin typeface="Times New Roman" pitchFamily="18" charset="0"/>
                          <a:ea typeface="华文中宋" pitchFamily="2" charset="-122"/>
                          <a:cs typeface="Times New Roman" pitchFamily="18" charset="0"/>
                        </a:rPr>
                        <a:t>3000</a:t>
                      </a:r>
                      <a:r>
                        <a:rPr lang="zh-CN" altLang="en-US" sz="1600" kern="1200" smtClean="0">
                          <a:solidFill>
                            <a:schemeClr val="dk1"/>
                          </a:solidFill>
                          <a:latin typeface="Times New Roman" pitchFamily="18" charset="0"/>
                          <a:ea typeface="华文中宋" pitchFamily="2" charset="-122"/>
                          <a:cs typeface="Times New Roman" pitchFamily="18" charset="0"/>
                        </a:rPr>
                        <a:t>转），取全部下层溶液，经无菌分液漏斗中，振摇，静置使油水明显分层，取全部水层，用无菌</a:t>
                      </a:r>
                      <a:r>
                        <a:rPr lang="en-US" sz="1600" kern="1200" smtClean="0">
                          <a:solidFill>
                            <a:schemeClr val="dk1"/>
                          </a:solidFill>
                          <a:latin typeface="Times New Roman" pitchFamily="18" charset="0"/>
                          <a:ea typeface="华文中宋" pitchFamily="2" charset="-122"/>
                          <a:cs typeface="Times New Roman" pitchFamily="18" charset="0"/>
                        </a:rPr>
                        <a:t>pH7.0</a:t>
                      </a:r>
                      <a:r>
                        <a:rPr lang="zh-CN" altLang="en-US" sz="1600" kern="1200" smtClean="0">
                          <a:solidFill>
                            <a:schemeClr val="dk1"/>
                          </a:solidFill>
                          <a:latin typeface="Times New Roman" pitchFamily="18" charset="0"/>
                          <a:ea typeface="华文中宋" pitchFamily="2" charset="-122"/>
                          <a:cs typeface="Times New Roman" pitchFamily="18" charset="0"/>
                        </a:rPr>
                        <a:t>氯化钠</a:t>
                      </a:r>
                      <a:r>
                        <a:rPr lang="en-US" sz="1600" kern="1200" smtClean="0">
                          <a:solidFill>
                            <a:schemeClr val="dk1"/>
                          </a:solidFill>
                          <a:latin typeface="Times New Roman" pitchFamily="18" charset="0"/>
                          <a:ea typeface="华文中宋" pitchFamily="2" charset="-122"/>
                          <a:cs typeface="Times New Roman" pitchFamily="18" charset="0"/>
                        </a:rPr>
                        <a:t>-</a:t>
                      </a:r>
                      <a:r>
                        <a:rPr lang="zh-CN" altLang="en-US" sz="1600" kern="1200" smtClean="0">
                          <a:solidFill>
                            <a:schemeClr val="dk1"/>
                          </a:solidFill>
                          <a:latin typeface="Times New Roman" pitchFamily="18" charset="0"/>
                          <a:ea typeface="华文中宋" pitchFamily="2" charset="-122"/>
                          <a:cs typeface="Times New Roman" pitchFamily="18" charset="0"/>
                        </a:rPr>
                        <a:t>蛋白胨缓冲液稀释至</a:t>
                      </a:r>
                      <a:r>
                        <a:rPr lang="en-US" sz="1600" kern="1200" smtClean="0">
                          <a:solidFill>
                            <a:schemeClr val="dk1"/>
                          </a:solidFill>
                          <a:latin typeface="Times New Roman" pitchFamily="18" charset="0"/>
                          <a:ea typeface="华文中宋" pitchFamily="2" charset="-122"/>
                          <a:cs typeface="Times New Roman" pitchFamily="18" charset="0"/>
                        </a:rPr>
                        <a:t>800ml</a:t>
                      </a:r>
                      <a:r>
                        <a:rPr lang="zh-CN" altLang="en-US" sz="1600" kern="1200" smtClean="0">
                          <a:solidFill>
                            <a:schemeClr val="dk1"/>
                          </a:solidFill>
                          <a:latin typeface="Times New Roman" pitchFamily="18" charset="0"/>
                          <a:ea typeface="华文中宋" pitchFamily="2" charset="-122"/>
                          <a:cs typeface="Times New Roman" pitchFamily="18" charset="0"/>
                        </a:rPr>
                        <a:t>；照薄膜过滤法处理，用含</a:t>
                      </a:r>
                      <a:r>
                        <a:rPr lang="en-US" sz="1600" kern="1200" smtClean="0">
                          <a:solidFill>
                            <a:schemeClr val="dk1"/>
                          </a:solidFill>
                          <a:latin typeface="Times New Roman" pitchFamily="18" charset="0"/>
                          <a:ea typeface="华文中宋" pitchFamily="2" charset="-122"/>
                          <a:cs typeface="Times New Roman" pitchFamily="18" charset="0"/>
                        </a:rPr>
                        <a:t>0.1%</a:t>
                      </a:r>
                      <a:r>
                        <a:rPr lang="zh-CN" altLang="en-US" sz="1600" kern="1200" smtClean="0">
                          <a:solidFill>
                            <a:schemeClr val="dk1"/>
                          </a:solidFill>
                          <a:latin typeface="Times New Roman" pitchFamily="18" charset="0"/>
                          <a:ea typeface="华文中宋" pitchFamily="2" charset="-122"/>
                          <a:cs typeface="Times New Roman" pitchFamily="18" charset="0"/>
                        </a:rPr>
                        <a:t>聚山梨酯</a:t>
                      </a:r>
                      <a:r>
                        <a:rPr lang="en-US" sz="1600" kern="1200" smtClean="0">
                          <a:solidFill>
                            <a:schemeClr val="dk1"/>
                          </a:solidFill>
                          <a:latin typeface="Times New Roman" pitchFamily="18" charset="0"/>
                          <a:ea typeface="华文中宋" pitchFamily="2" charset="-122"/>
                          <a:cs typeface="Times New Roman" pitchFamily="18" charset="0"/>
                        </a:rPr>
                        <a:t>80</a:t>
                      </a:r>
                      <a:r>
                        <a:rPr lang="zh-CN" altLang="en-US" sz="1600" kern="1200" smtClean="0">
                          <a:solidFill>
                            <a:schemeClr val="dk1"/>
                          </a:solidFill>
                          <a:latin typeface="Times New Roman" pitchFamily="18" charset="0"/>
                          <a:ea typeface="华文中宋" pitchFamily="2" charset="-122"/>
                          <a:cs typeface="Times New Roman" pitchFamily="18" charset="0"/>
                        </a:rPr>
                        <a:t>的无菌</a:t>
                      </a:r>
                      <a:r>
                        <a:rPr lang="en-US" sz="1600" kern="1200" smtClean="0">
                          <a:solidFill>
                            <a:schemeClr val="dk1"/>
                          </a:solidFill>
                          <a:latin typeface="Times New Roman" pitchFamily="18" charset="0"/>
                          <a:ea typeface="华文中宋" pitchFamily="2" charset="-122"/>
                          <a:cs typeface="Times New Roman" pitchFamily="18" charset="0"/>
                        </a:rPr>
                        <a:t>pH7.0</a:t>
                      </a:r>
                      <a:r>
                        <a:rPr lang="zh-CN" altLang="en-US" sz="1600" kern="1200" smtClean="0">
                          <a:solidFill>
                            <a:schemeClr val="dk1"/>
                          </a:solidFill>
                          <a:latin typeface="Times New Roman" pitchFamily="18" charset="0"/>
                          <a:ea typeface="华文中宋" pitchFamily="2" charset="-122"/>
                          <a:cs typeface="Times New Roman" pitchFamily="18" charset="0"/>
                        </a:rPr>
                        <a:t>氯化钠</a:t>
                      </a:r>
                      <a:r>
                        <a:rPr lang="en-US" sz="1600" kern="1200" smtClean="0">
                          <a:solidFill>
                            <a:schemeClr val="dk1"/>
                          </a:solidFill>
                          <a:latin typeface="Times New Roman" pitchFamily="18" charset="0"/>
                          <a:ea typeface="华文中宋" pitchFamily="2" charset="-122"/>
                          <a:cs typeface="Times New Roman" pitchFamily="18" charset="0"/>
                        </a:rPr>
                        <a:t>-</a:t>
                      </a:r>
                      <a:r>
                        <a:rPr lang="zh-CN" altLang="en-US" sz="1600" kern="1200" smtClean="0">
                          <a:solidFill>
                            <a:schemeClr val="dk1"/>
                          </a:solidFill>
                          <a:latin typeface="Times New Roman" pitchFamily="18" charset="0"/>
                          <a:ea typeface="华文中宋" pitchFamily="2" charset="-122"/>
                          <a:cs typeface="Times New Roman" pitchFamily="18" charset="0"/>
                        </a:rPr>
                        <a:t>蛋白胨缓冲液为冲洗液，每张滤膜冲洗量为</a:t>
                      </a:r>
                      <a:r>
                        <a:rPr lang="en-US" sz="1600" kern="1200" smtClean="0">
                          <a:solidFill>
                            <a:schemeClr val="dk1"/>
                          </a:solidFill>
                          <a:latin typeface="Times New Roman" pitchFamily="18" charset="0"/>
                          <a:ea typeface="华文中宋" pitchFamily="2" charset="-122"/>
                          <a:cs typeface="Times New Roman" pitchFamily="18" charset="0"/>
                        </a:rPr>
                        <a:t>400ml</a:t>
                      </a:r>
                      <a:r>
                        <a:rPr lang="zh-CN" altLang="en-US" sz="1600" kern="1200" smtClean="0">
                          <a:solidFill>
                            <a:schemeClr val="dk1"/>
                          </a:solidFill>
                          <a:latin typeface="Times New Roman" pitchFamily="18" charset="0"/>
                          <a:ea typeface="华文中宋" pitchFamily="2" charset="-122"/>
                          <a:cs typeface="Times New Roman" pitchFamily="18" charset="0"/>
                        </a:rPr>
                        <a:t>，分</a:t>
                      </a:r>
                      <a:r>
                        <a:rPr lang="en-US" sz="1600" kern="1200" smtClean="0">
                          <a:solidFill>
                            <a:schemeClr val="dk1"/>
                          </a:solidFill>
                          <a:latin typeface="Times New Roman" pitchFamily="18" charset="0"/>
                          <a:ea typeface="华文中宋" pitchFamily="2" charset="-122"/>
                          <a:cs typeface="Times New Roman" pitchFamily="18" charset="0"/>
                        </a:rPr>
                        <a:t>8</a:t>
                      </a:r>
                      <a:r>
                        <a:rPr lang="zh-CN" altLang="en-US" sz="1600" kern="1200" smtClean="0">
                          <a:solidFill>
                            <a:schemeClr val="dk1"/>
                          </a:solidFill>
                          <a:latin typeface="Times New Roman" pitchFamily="18" charset="0"/>
                          <a:ea typeface="华文中宋" pitchFamily="2" charset="-122"/>
                          <a:cs typeface="Times New Roman" pitchFamily="18" charset="0"/>
                        </a:rPr>
                        <a:t>次冲洗后；再用</a:t>
                      </a:r>
                      <a:r>
                        <a:rPr lang="en-US" sz="1600" kern="1200" smtClean="0">
                          <a:solidFill>
                            <a:schemeClr val="dk1"/>
                          </a:solidFill>
                          <a:latin typeface="Times New Roman" pitchFamily="18" charset="0"/>
                          <a:ea typeface="华文中宋" pitchFamily="2" charset="-122"/>
                          <a:cs typeface="Times New Roman" pitchFamily="18" charset="0"/>
                        </a:rPr>
                        <a:t>0.9%</a:t>
                      </a:r>
                      <a:r>
                        <a:rPr lang="zh-CN" altLang="en-US" sz="1600" kern="1200" smtClean="0">
                          <a:solidFill>
                            <a:schemeClr val="dk1"/>
                          </a:solidFill>
                          <a:latin typeface="Times New Roman" pitchFamily="18" charset="0"/>
                          <a:ea typeface="华文中宋" pitchFamily="2" charset="-122"/>
                          <a:cs typeface="Times New Roman" pitchFamily="18" charset="0"/>
                        </a:rPr>
                        <a:t>无菌氯化钠溶液冲洗</a:t>
                      </a:r>
                      <a:r>
                        <a:rPr lang="en-US" sz="1600" kern="1200" smtClean="0">
                          <a:solidFill>
                            <a:schemeClr val="dk1"/>
                          </a:solidFill>
                          <a:latin typeface="Times New Roman" pitchFamily="18" charset="0"/>
                          <a:ea typeface="华文中宋" pitchFamily="2" charset="-122"/>
                          <a:cs typeface="Times New Roman" pitchFamily="18" charset="0"/>
                        </a:rPr>
                        <a:t>3</a:t>
                      </a:r>
                      <a:r>
                        <a:rPr lang="zh-CN" altLang="en-US" sz="1600" kern="1200" smtClean="0">
                          <a:solidFill>
                            <a:schemeClr val="dk1"/>
                          </a:solidFill>
                          <a:latin typeface="Times New Roman" pitchFamily="18" charset="0"/>
                          <a:ea typeface="华文中宋" pitchFamily="2" charset="-122"/>
                          <a:cs typeface="Times New Roman" pitchFamily="18" charset="0"/>
                        </a:rPr>
                        <a:t>次，每张滤膜每次冲洗量为</a:t>
                      </a:r>
                      <a:r>
                        <a:rPr lang="en-US" sz="1600" kern="1200" smtClean="0">
                          <a:solidFill>
                            <a:schemeClr val="dk1"/>
                          </a:solidFill>
                          <a:latin typeface="Times New Roman" pitchFamily="18" charset="0"/>
                          <a:ea typeface="华文中宋" pitchFamily="2" charset="-122"/>
                          <a:cs typeface="Times New Roman" pitchFamily="18" charset="0"/>
                        </a:rPr>
                        <a:t>50ml</a:t>
                      </a:r>
                      <a:r>
                        <a:rPr lang="zh-CN" altLang="en-US" sz="1600" kern="1200" smtClean="0">
                          <a:solidFill>
                            <a:schemeClr val="dk1"/>
                          </a:solidFill>
                          <a:latin typeface="Times New Roman" pitchFamily="18" charset="0"/>
                          <a:ea typeface="华文中宋" pitchFamily="2" charset="-122"/>
                          <a:cs typeface="Times New Roman" pitchFamily="18" charset="0"/>
                        </a:rPr>
                        <a:t>。每管培养基中加入不少于</a:t>
                      </a:r>
                      <a:r>
                        <a:rPr lang="en-US" sz="1600" kern="1200" smtClean="0">
                          <a:solidFill>
                            <a:schemeClr val="dk1"/>
                          </a:solidFill>
                          <a:latin typeface="Times New Roman" pitchFamily="18" charset="0"/>
                          <a:ea typeface="华文中宋" pitchFamily="2" charset="-122"/>
                          <a:cs typeface="Times New Roman" pitchFamily="18" charset="0"/>
                        </a:rPr>
                        <a:t>600</a:t>
                      </a:r>
                      <a:r>
                        <a:rPr lang="zh-CN" altLang="en-US" sz="1600" kern="1200" smtClean="0">
                          <a:solidFill>
                            <a:schemeClr val="dk1"/>
                          </a:solidFill>
                          <a:latin typeface="Times New Roman" pitchFamily="18" charset="0"/>
                          <a:ea typeface="华文中宋" pitchFamily="2" charset="-122"/>
                          <a:cs typeface="Times New Roman" pitchFamily="18" charset="0"/>
                        </a:rPr>
                        <a:t>万单位的青霉素酶溶液，摇匀，置</a:t>
                      </a:r>
                      <a:r>
                        <a:rPr lang="en-US" sz="1600" kern="1200" smtClean="0">
                          <a:solidFill>
                            <a:schemeClr val="dk1"/>
                          </a:solidFill>
                          <a:latin typeface="Times New Roman" pitchFamily="18" charset="0"/>
                          <a:ea typeface="华文中宋" pitchFamily="2" charset="-122"/>
                          <a:cs typeface="Times New Roman" pitchFamily="18" charset="0"/>
                        </a:rPr>
                        <a:t>37</a:t>
                      </a:r>
                      <a:r>
                        <a:rPr lang="zh-CN" altLang="en-US" sz="1600" kern="1200" smtClean="0">
                          <a:solidFill>
                            <a:schemeClr val="dk1"/>
                          </a:solidFill>
                          <a:latin typeface="Times New Roman" pitchFamily="18" charset="0"/>
                          <a:ea typeface="华文中宋" pitchFamily="2" charset="-122"/>
                          <a:cs typeface="Times New Roman" pitchFamily="18" charset="0"/>
                        </a:rPr>
                        <a:t>℃下作用</a:t>
                      </a:r>
                      <a:r>
                        <a:rPr lang="en-US" sz="1600" kern="1200" smtClean="0">
                          <a:solidFill>
                            <a:schemeClr val="dk1"/>
                          </a:solidFill>
                          <a:latin typeface="Times New Roman" pitchFamily="18" charset="0"/>
                          <a:ea typeface="华文中宋" pitchFamily="2" charset="-122"/>
                          <a:cs typeface="Times New Roman" pitchFamily="18" charset="0"/>
                        </a:rPr>
                        <a:t>1</a:t>
                      </a:r>
                      <a:r>
                        <a:rPr lang="zh-CN" altLang="en-US" sz="1600" kern="1200" smtClean="0">
                          <a:solidFill>
                            <a:schemeClr val="dk1"/>
                          </a:solidFill>
                          <a:latin typeface="Times New Roman" pitchFamily="18" charset="0"/>
                          <a:ea typeface="华文中宋" pitchFamily="2" charset="-122"/>
                          <a:cs typeface="Times New Roman" pitchFamily="18" charset="0"/>
                        </a:rPr>
                        <a:t>小时，依法检查（附录</a:t>
                      </a:r>
                      <a:r>
                        <a:rPr lang="en-US" sz="1600" kern="1200" smtClean="0">
                          <a:solidFill>
                            <a:schemeClr val="dk1"/>
                          </a:solidFill>
                          <a:latin typeface="Times New Roman" pitchFamily="18" charset="0"/>
                          <a:ea typeface="华文中宋" pitchFamily="2" charset="-122"/>
                          <a:cs typeface="Times New Roman" pitchFamily="18" charset="0"/>
                        </a:rPr>
                        <a:t>1101</a:t>
                      </a:r>
                      <a:r>
                        <a:rPr lang="zh-CN" altLang="en-US" sz="1600" kern="1200" smtClean="0">
                          <a:solidFill>
                            <a:schemeClr val="dk1"/>
                          </a:solidFill>
                          <a:latin typeface="Times New Roman" pitchFamily="18" charset="0"/>
                          <a:ea typeface="华文中宋" pitchFamily="2" charset="-122"/>
                          <a:cs typeface="Times New Roman" pitchFamily="18" charset="0"/>
                        </a:rPr>
                        <a:t>），应符合规定。</a:t>
                      </a:r>
                    </a:p>
                  </a:txBody>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a:buNone/>
            </a:pPr>
            <a:r>
              <a:rPr lang="zh-CN" altLang="en-US" sz="2800" smtClean="0">
                <a:latin typeface="Times New Roman" pitchFamily="18" charset="0"/>
                <a:cs typeface="Times New Roman" pitchFamily="18" charset="0"/>
              </a:rPr>
              <a:t>  </a:t>
            </a:r>
            <a:endParaRPr lang="en-US" altLang="zh-CN" sz="2800" smtClean="0">
              <a:latin typeface="Times New Roman" pitchFamily="18" charset="0"/>
              <a:cs typeface="Times New Roman" pitchFamily="18" charset="0"/>
            </a:endParaRPr>
          </a:p>
          <a:p>
            <a:pPr>
              <a:buNone/>
            </a:pPr>
            <a:r>
              <a:rPr lang="en-US" altLang="zh-CN" sz="2800" smtClean="0">
                <a:latin typeface="Times New Roman" pitchFamily="18" charset="0"/>
                <a:cs typeface="Times New Roman" pitchFamily="18" charset="0"/>
              </a:rPr>
              <a:t>     2. </a:t>
            </a:r>
            <a:r>
              <a:rPr lang="zh-CN" altLang="en-US" sz="2800" smtClean="0">
                <a:latin typeface="Times New Roman" pitchFamily="18" charset="0"/>
                <a:ea typeface="华文中宋" pitchFamily="2" charset="-122"/>
                <a:cs typeface="Times New Roman" pitchFamily="18" charset="0"/>
              </a:rPr>
              <a:t>整合标准</a:t>
            </a:r>
            <a:endParaRPr lang="en-US" altLang="zh-CN" sz="2800" smtClean="0">
              <a:latin typeface="Times New Roman" pitchFamily="18" charset="0"/>
              <a:ea typeface="华文中宋" pitchFamily="2" charset="-122"/>
              <a:cs typeface="Times New Roman" pitchFamily="18" charset="0"/>
            </a:endParaRPr>
          </a:p>
          <a:p>
            <a:pPr>
              <a:buNone/>
            </a:pPr>
            <a:r>
              <a:rPr lang="zh-CN" altLang="en-US" sz="2800" smtClean="0">
                <a:latin typeface="Times New Roman" pitchFamily="18" charset="0"/>
                <a:ea typeface="华文中宋" pitchFamily="2" charset="-122"/>
                <a:cs typeface="Times New Roman" pitchFamily="18" charset="0"/>
              </a:rPr>
              <a:t>       相同品种 不同企业 不同标准</a:t>
            </a:r>
            <a:endParaRPr lang="en-US" altLang="zh-CN" sz="2800" smtClean="0">
              <a:latin typeface="Times New Roman" pitchFamily="18" charset="0"/>
              <a:ea typeface="华文中宋" pitchFamily="2" charset="-122"/>
              <a:cs typeface="Times New Roman" pitchFamily="18" charset="0"/>
            </a:endParaRPr>
          </a:p>
          <a:p>
            <a:pPr>
              <a:buNone/>
            </a:pPr>
            <a:r>
              <a:rPr lang="zh-CN" altLang="en-US" sz="2800" smtClean="0">
                <a:latin typeface="Times New Roman" pitchFamily="18" charset="0"/>
                <a:ea typeface="华文中宋" pitchFamily="2" charset="-122"/>
                <a:cs typeface="Times New Roman" pitchFamily="18" charset="0"/>
              </a:rPr>
              <a:t>       检验项目  检查方法  规定限值  规格等等</a:t>
            </a:r>
            <a:endParaRPr lang="en-US" altLang="zh-CN" sz="2800" smtClean="0">
              <a:latin typeface="Times New Roman" pitchFamily="18" charset="0"/>
              <a:ea typeface="华文中宋" pitchFamily="2" charset="-122"/>
              <a:cs typeface="Times New Roman" pitchFamily="18" charset="0"/>
            </a:endParaRPr>
          </a:p>
          <a:p>
            <a:pPr>
              <a:buNone/>
            </a:pPr>
            <a:endParaRPr lang="en-US" altLang="zh-CN" sz="2800" smtClean="0">
              <a:latin typeface="Times New Roman" pitchFamily="18" charset="0"/>
              <a:ea typeface="华文中宋" pitchFamily="2" charset="-122"/>
              <a:cs typeface="Times New Roman" pitchFamily="18" charset="0"/>
            </a:endParaRPr>
          </a:p>
          <a:p>
            <a:pPr>
              <a:buNone/>
            </a:pPr>
            <a:r>
              <a:rPr lang="en-US" altLang="zh-CN" sz="2800" smtClean="0">
                <a:latin typeface="Times New Roman" pitchFamily="18" charset="0"/>
                <a:ea typeface="华文中宋" pitchFamily="2" charset="-122"/>
                <a:cs typeface="Times New Roman" pitchFamily="18" charset="0"/>
              </a:rPr>
              <a:t>       </a:t>
            </a:r>
            <a:r>
              <a:rPr lang="zh-CN" altLang="en-US" sz="2000" smtClean="0">
                <a:latin typeface="Times New Roman" pitchFamily="18" charset="0"/>
                <a:ea typeface="华文中宋" pitchFamily="2" charset="-122"/>
                <a:cs typeface="Times New Roman" pitchFamily="18" charset="0"/>
              </a:rPr>
              <a:t>例：</a:t>
            </a:r>
            <a:r>
              <a:rPr lang="en-US" altLang="zh-CN" sz="2000" smtClean="0">
                <a:latin typeface="Times New Roman" pitchFamily="18" charset="0"/>
                <a:ea typeface="华文中宋" pitchFamily="2" charset="-122"/>
                <a:cs typeface="Times New Roman" pitchFamily="18" charset="0"/>
                <a:hlinkClick r:id="rId2" action="ppaction://hlinkfile"/>
              </a:rPr>
              <a:t>3</a:t>
            </a:r>
            <a:r>
              <a:rPr lang="zh-CN" altLang="en-US" sz="2000" smtClean="0">
                <a:latin typeface="Times New Roman" pitchFamily="18" charset="0"/>
                <a:ea typeface="华文中宋" pitchFamily="2" charset="-122"/>
                <a:cs typeface="Times New Roman" pitchFamily="18" charset="0"/>
                <a:hlinkClick r:id="rId2" action="ppaction://hlinkfile"/>
              </a:rPr>
              <a:t>个乙酰氨基阿维菌素标准对照表</a:t>
            </a:r>
            <a:endParaRPr lang="en-US" altLang="zh-CN" sz="2000" smtClean="0">
              <a:latin typeface="Times New Roman" pitchFamily="18" charset="0"/>
              <a:ea typeface="华文中宋" pitchFamily="2" charset="-122"/>
              <a:cs typeface="Times New Roman" pitchFamily="18" charset="0"/>
            </a:endParaRPr>
          </a:p>
          <a:p>
            <a:pPr indent="733425">
              <a:buNone/>
            </a:pPr>
            <a:r>
              <a:rPr lang="en-US" altLang="zh-CN" sz="2000" smtClean="0">
                <a:latin typeface="Times New Roman" pitchFamily="18" charset="0"/>
                <a:ea typeface="华文中宋" pitchFamily="2" charset="-122"/>
                <a:cs typeface="Times New Roman" pitchFamily="18" charset="0"/>
                <a:hlinkClick r:id="rId3" action="ppaction://hlinkfile"/>
              </a:rPr>
              <a:t>3</a:t>
            </a:r>
            <a:r>
              <a:rPr lang="zh-CN" altLang="en-US" sz="2000" smtClean="0">
                <a:latin typeface="Times New Roman" pitchFamily="18" charset="0"/>
                <a:ea typeface="华文中宋" pitchFamily="2" charset="-122"/>
                <a:cs typeface="Times New Roman" pitchFamily="18" charset="0"/>
                <a:hlinkClick r:id="rId3" action="ppaction://hlinkfile"/>
              </a:rPr>
              <a:t>个乙酰氨基阿维菌素注射液标准对照表</a:t>
            </a:r>
            <a:endParaRPr lang="en-US" altLang="zh-CN" sz="2000" smtClean="0">
              <a:latin typeface="Times New Roman" pitchFamily="18" charset="0"/>
              <a:ea typeface="华文中宋" pitchFamily="2" charset="-122"/>
              <a:cs typeface="Times New Roman" pitchFamily="18" charset="0"/>
            </a:endParaRPr>
          </a:p>
          <a:p>
            <a:pPr>
              <a:buNone/>
            </a:pPr>
            <a:endParaRPr lang="en-US" altLang="zh-CN" sz="2800" smtClean="0">
              <a:latin typeface="Times New Roman" pitchFamily="18" charset="0"/>
              <a:ea typeface="华文中宋" pitchFamily="2" charset="-122"/>
              <a:cs typeface="Times New Roman" pitchFamily="18" charset="0"/>
            </a:endParaRPr>
          </a:p>
          <a:p>
            <a:pPr>
              <a:buNone/>
            </a:pPr>
            <a:endParaRPr lang="zh-CN" altLang="en-US">
              <a:latin typeface="Times New Roman" pitchFamily="18" charset="0"/>
              <a:ea typeface="华文中宋" pitchFamily="2" charset="-122"/>
              <a:cs typeface="Times New Roman" pitchFamily="18" charset="0"/>
            </a:endParaRPr>
          </a:p>
        </p:txBody>
      </p:sp>
      <p:sp>
        <p:nvSpPr>
          <p:cNvPr id="4" name="标题 1"/>
          <p:cNvSpPr>
            <a:spLocks noGrp="1"/>
          </p:cNvSpPr>
          <p:nvPr>
            <p:ph type="title"/>
          </p:nvPr>
        </p:nvSpPr>
        <p:spPr>
          <a:xfrm>
            <a:off x="457200" y="274638"/>
            <a:ext cx="8229600" cy="868346"/>
          </a:xfrm>
        </p:spPr>
        <p:txBody>
          <a:bodyPr>
            <a:normAutofit/>
          </a:bodyPr>
          <a:lstStyle/>
          <a:p>
            <a:pPr lvl="0"/>
            <a:r>
              <a:rPr lang="zh-CN" altLang="en-US" sz="3600" b="1" smtClean="0">
                <a:solidFill>
                  <a:prstClr val="black"/>
                </a:solidFill>
                <a:latin typeface="Times New Roman" pitchFamily="18" charset="0"/>
                <a:ea typeface="华文中宋" pitchFamily="2" charset="-122"/>
                <a:cs typeface="Times New Roman" pitchFamily="18" charset="0"/>
              </a:rPr>
              <a:t>化学药品和抗生素</a:t>
            </a:r>
            <a:endParaRPr lang="zh-CN" altLang="en-US" sz="3600" b="1">
              <a:solidFill>
                <a:schemeClr val="tx1"/>
              </a:solidFill>
              <a:latin typeface="Times New Roman" pitchFamily="18" charset="0"/>
              <a:ea typeface="华文中宋" pitchFamily="2" charset="-122"/>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785926"/>
            <a:ext cx="8229600" cy="4340237"/>
          </a:xfrm>
        </p:spPr>
        <p:txBody>
          <a:bodyPr/>
          <a:lstStyle/>
          <a:p>
            <a:pPr>
              <a:buNone/>
            </a:pPr>
            <a:r>
              <a:rPr lang="zh-CN" altLang="en-US" sz="2800" smtClean="0"/>
              <a:t>  </a:t>
            </a:r>
            <a:r>
              <a:rPr lang="en-US" altLang="zh-CN" sz="2800" smtClean="0"/>
              <a:t>  </a:t>
            </a:r>
            <a:r>
              <a:rPr lang="en-US" altLang="zh-CN" sz="2800" smtClean="0">
                <a:latin typeface="华文中宋" pitchFamily="2" charset="-122"/>
                <a:ea typeface="华文中宋" pitchFamily="2" charset="-122"/>
              </a:rPr>
              <a:t>3. </a:t>
            </a:r>
            <a:r>
              <a:rPr lang="zh-CN" altLang="en-US" sz="2800" smtClean="0">
                <a:latin typeface="华文中宋" pitchFamily="2" charset="-122"/>
                <a:ea typeface="华文中宋" pitchFamily="2" charset="-122"/>
              </a:rPr>
              <a:t>增加规格</a:t>
            </a:r>
            <a:endParaRPr lang="en-US" altLang="zh-CN" sz="2800" smtClean="0">
              <a:latin typeface="华文中宋" pitchFamily="2" charset="-122"/>
              <a:ea typeface="华文中宋" pitchFamily="2" charset="-122"/>
            </a:endParaRPr>
          </a:p>
          <a:p>
            <a:pPr>
              <a:buNone/>
            </a:pPr>
            <a:r>
              <a:rPr lang="zh-CN" altLang="en-US" sz="2800" smtClean="0">
                <a:latin typeface="华文中宋" pitchFamily="2" charset="-122"/>
                <a:ea typeface="华文中宋" pitchFamily="2" charset="-122"/>
              </a:rPr>
              <a:t>       </a:t>
            </a:r>
            <a:endParaRPr lang="en-US" altLang="zh-CN" sz="2800" smtClean="0">
              <a:latin typeface="华文中宋" pitchFamily="2" charset="-122"/>
              <a:ea typeface="华文中宋" pitchFamily="2" charset="-122"/>
            </a:endParaRPr>
          </a:p>
          <a:p>
            <a:pPr>
              <a:buNone/>
            </a:pPr>
            <a:r>
              <a:rPr lang="en-US" altLang="zh-CN" sz="2800" smtClean="0">
                <a:latin typeface="华文中宋" pitchFamily="2" charset="-122"/>
                <a:ea typeface="华文中宋" pitchFamily="2" charset="-122"/>
              </a:rPr>
              <a:t>      </a:t>
            </a:r>
            <a:r>
              <a:rPr lang="zh-CN" altLang="en-US" sz="2800" smtClean="0">
                <a:latin typeface="华文中宋" pitchFamily="2" charset="-122"/>
                <a:ea typeface="华文中宋" pitchFamily="2" charset="-122"/>
              </a:rPr>
              <a:t>依据：农业部</a:t>
            </a:r>
            <a:r>
              <a:rPr lang="en-US" altLang="zh-CN" sz="2800" smtClean="0">
                <a:latin typeface="华文中宋" pitchFamily="2" charset="-122"/>
                <a:ea typeface="华文中宋" pitchFamily="2" charset="-122"/>
              </a:rPr>
              <a:t>596</a:t>
            </a:r>
            <a:r>
              <a:rPr lang="zh-CN" altLang="en-US" sz="2800" smtClean="0">
                <a:latin typeface="华文中宋" pitchFamily="2" charset="-122"/>
                <a:ea typeface="华文中宋" pitchFamily="2" charset="-122"/>
              </a:rPr>
              <a:t>号公告 </a:t>
            </a:r>
            <a:r>
              <a:rPr lang="en-US" altLang="zh-CN" sz="2800" smtClean="0">
                <a:latin typeface="华文中宋" pitchFamily="2" charset="-122"/>
                <a:ea typeface="华文中宋" pitchFamily="2" charset="-122"/>
              </a:rPr>
              <a:t>1190</a:t>
            </a:r>
            <a:r>
              <a:rPr lang="zh-CN" altLang="en-US" sz="2800" smtClean="0">
                <a:latin typeface="华文中宋" pitchFamily="2" charset="-122"/>
                <a:ea typeface="华文中宋" pitchFamily="2" charset="-122"/>
              </a:rPr>
              <a:t>号公告等</a:t>
            </a:r>
            <a:endParaRPr lang="en-US" altLang="zh-CN" sz="2800" smtClean="0">
              <a:latin typeface="华文中宋" pitchFamily="2" charset="-122"/>
              <a:ea typeface="华文中宋" pitchFamily="2" charset="-122"/>
            </a:endParaRPr>
          </a:p>
          <a:p>
            <a:pPr>
              <a:buNone/>
            </a:pPr>
            <a:endParaRPr lang="zh-CN" altLang="en-US">
              <a:latin typeface="华文中宋" pitchFamily="2" charset="-122"/>
              <a:ea typeface="华文中宋" pitchFamily="2" charset="-122"/>
            </a:endParaRPr>
          </a:p>
        </p:txBody>
      </p:sp>
      <p:sp>
        <p:nvSpPr>
          <p:cNvPr id="4" name="标题 1"/>
          <p:cNvSpPr>
            <a:spLocks noGrp="1"/>
          </p:cNvSpPr>
          <p:nvPr>
            <p:ph type="title"/>
          </p:nvPr>
        </p:nvSpPr>
        <p:spPr>
          <a:xfrm>
            <a:off x="457200" y="274638"/>
            <a:ext cx="8229600" cy="868346"/>
          </a:xfrm>
        </p:spPr>
        <p:txBody>
          <a:bodyPr>
            <a:normAutofit/>
          </a:bodyPr>
          <a:lstStyle/>
          <a:p>
            <a:pPr marL="342900" lvl="0" indent="-342900">
              <a:spcBef>
                <a:spcPct val="20000"/>
              </a:spcBef>
            </a:pPr>
            <a:r>
              <a:rPr lang="zh-CN" altLang="en-US" sz="3600" b="1" smtClean="0">
                <a:solidFill>
                  <a:prstClr val="black"/>
                </a:solidFill>
                <a:latin typeface="华文中宋" pitchFamily="2" charset="-122"/>
                <a:ea typeface="华文中宋" pitchFamily="2" charset="-122"/>
              </a:rPr>
              <a:t>化学药品和抗生素</a:t>
            </a:r>
            <a:endParaRPr lang="zh-CN" altLang="en-US" sz="3600" b="1">
              <a:solidFill>
                <a:prstClr val="black"/>
              </a:solidFill>
              <a:latin typeface="华文中宋" pitchFamily="2" charset="-122"/>
              <a:ea typeface="华文中宋" pitchFamily="2"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53966"/>
          </a:xfrm>
        </p:spPr>
        <p:txBody>
          <a:bodyPr>
            <a:normAutofit fontScale="90000"/>
          </a:bodyPr>
          <a:lstStyle/>
          <a:p>
            <a:endParaRPr lang="zh-CN" altLang="en-US"/>
          </a:p>
        </p:txBody>
      </p:sp>
      <p:graphicFrame>
        <p:nvGraphicFramePr>
          <p:cNvPr id="31" name="内容占位符 30"/>
          <p:cNvGraphicFramePr>
            <a:graphicFrameLocks noGrp="1"/>
          </p:cNvGraphicFramePr>
          <p:nvPr>
            <p:ph idx="1"/>
          </p:nvPr>
        </p:nvGraphicFramePr>
        <p:xfrm>
          <a:off x="457200" y="357159"/>
          <a:ext cx="8229600" cy="6117540"/>
        </p:xfrm>
        <a:graphic>
          <a:graphicData uri="http://schemas.openxmlformats.org/drawingml/2006/table">
            <a:tbl>
              <a:tblPr firstRow="1" bandRow="1">
                <a:tableStyleId>{5C22544A-7EE6-4342-B048-85BDC9FD1C3A}</a:tableStyleId>
              </a:tblPr>
              <a:tblGrid>
                <a:gridCol w="1900222"/>
                <a:gridCol w="714380"/>
                <a:gridCol w="5614998"/>
              </a:tblGrid>
              <a:tr h="285759">
                <a:tc>
                  <a:txBody>
                    <a:bodyPr/>
                    <a:lstStyle/>
                    <a:p>
                      <a:pPr algn="ctr" fontAlgn="ctr"/>
                      <a:r>
                        <a:rPr lang="zh-CN" altLang="en-US" sz="1200" b="1" i="0" u="none" strike="noStrike">
                          <a:solidFill>
                            <a:schemeClr val="bg1"/>
                          </a:solidFill>
                          <a:latin typeface="华文中宋" pitchFamily="2" charset="-122"/>
                          <a:ea typeface="华文中宋" pitchFamily="2" charset="-122"/>
                        </a:rPr>
                        <a:t>名称</a:t>
                      </a:r>
                    </a:p>
                  </a:txBody>
                  <a:tcPr marL="9525" marR="9525" marT="9525" marB="0" anchor="ctr"/>
                </a:tc>
                <a:tc>
                  <a:txBody>
                    <a:bodyPr/>
                    <a:lstStyle/>
                    <a:p>
                      <a:pPr algn="ctr" fontAlgn="ctr"/>
                      <a:r>
                        <a:rPr lang="zh-CN" altLang="en-US" sz="1200" b="1" i="0" u="none" strike="noStrike">
                          <a:solidFill>
                            <a:schemeClr val="bg1"/>
                          </a:solidFill>
                          <a:latin typeface="华文中宋" pitchFamily="2" charset="-122"/>
                          <a:ea typeface="华文中宋" pitchFamily="2" charset="-122"/>
                        </a:rPr>
                        <a:t>类别</a:t>
                      </a:r>
                    </a:p>
                  </a:txBody>
                  <a:tcPr marL="9525" marR="9525" marT="9525" marB="0" anchor="ctr"/>
                </a:tc>
                <a:tc>
                  <a:txBody>
                    <a:bodyPr/>
                    <a:lstStyle/>
                    <a:p>
                      <a:pPr algn="ctr" fontAlgn="ctr"/>
                      <a:r>
                        <a:rPr lang="zh-CN" altLang="en-US" sz="1200" b="1" i="0" u="none" strike="noStrike">
                          <a:solidFill>
                            <a:schemeClr val="bg1"/>
                          </a:solidFill>
                          <a:latin typeface="华文中宋" pitchFamily="2" charset="-122"/>
                          <a:ea typeface="华文中宋" pitchFamily="2" charset="-122"/>
                        </a:rPr>
                        <a:t>修订意见</a:t>
                      </a:r>
                    </a:p>
                  </a:txBody>
                  <a:tcPr marL="9525" marR="9525" marT="9525" marB="0" anchor="ctr"/>
                </a:tc>
              </a:tr>
              <a:tr h="321640">
                <a:tc>
                  <a:txBody>
                    <a:bodyPr/>
                    <a:lstStyle/>
                    <a:p>
                      <a:pPr algn="l" rtl="0" fontAlgn="ctr"/>
                      <a:r>
                        <a:rPr lang="zh-CN" altLang="en-US" sz="1100" b="0" i="0" u="none" strike="noStrike">
                          <a:solidFill>
                            <a:srgbClr val="000000"/>
                          </a:solidFill>
                          <a:latin typeface="华文中宋" pitchFamily="2" charset="-122"/>
                          <a:ea typeface="华文中宋" pitchFamily="2" charset="-122"/>
                        </a:rPr>
                        <a:t>右旋糖酐铁注射液</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化药</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a:t>
                      </a:r>
                      <a:r>
                        <a:rPr lang="en-US" altLang="zh-CN" sz="1100" b="0" i="0" u="none" strike="noStrike">
                          <a:solidFill>
                            <a:srgbClr val="000000"/>
                          </a:solidFill>
                          <a:latin typeface="华文中宋" pitchFamily="2" charset="-122"/>
                          <a:ea typeface="华文中宋" pitchFamily="2" charset="-122"/>
                        </a:rPr>
                        <a:t>10</a:t>
                      </a:r>
                      <a:r>
                        <a:rPr lang="en-US" sz="1100" b="0" i="0" u="none" strike="noStrike">
                          <a:solidFill>
                            <a:srgbClr val="000000"/>
                          </a:solidFill>
                          <a:latin typeface="华文中宋" pitchFamily="2" charset="-122"/>
                          <a:ea typeface="华文中宋" pitchFamily="2" charset="-122"/>
                        </a:rPr>
                        <a:t>ml:1.5g</a:t>
                      </a:r>
                    </a:p>
                  </a:txBody>
                  <a:tcPr marL="9525" marR="9525" marT="9525" marB="0" anchor="ctr"/>
                </a:tc>
              </a:tr>
              <a:tr h="225587">
                <a:tc>
                  <a:txBody>
                    <a:bodyPr/>
                    <a:lstStyle/>
                    <a:p>
                      <a:pPr algn="l" rtl="0" fontAlgn="ctr"/>
                      <a:r>
                        <a:rPr lang="zh-CN" altLang="en-US" sz="1100" b="0" i="0" u="none" strike="noStrike">
                          <a:solidFill>
                            <a:srgbClr val="000000"/>
                          </a:solidFill>
                          <a:latin typeface="华文中宋" pitchFamily="2" charset="-122"/>
                          <a:ea typeface="华文中宋" pitchFamily="2" charset="-122"/>
                        </a:rPr>
                        <a:t>对乙酰氨基酚注射液</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化药</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a:t>
                      </a:r>
                      <a:r>
                        <a:rPr lang="en-US" altLang="zh-CN" sz="1100" b="0" i="0" u="none" strike="noStrike">
                          <a:solidFill>
                            <a:srgbClr val="000000"/>
                          </a:solidFill>
                          <a:latin typeface="华文中宋" pitchFamily="2" charset="-122"/>
                          <a:ea typeface="华文中宋" pitchFamily="2" charset="-122"/>
                        </a:rPr>
                        <a:t>5</a:t>
                      </a:r>
                      <a:r>
                        <a:rPr lang="en-US" sz="1100" b="0" i="0" u="none" strike="noStrike">
                          <a:solidFill>
                            <a:srgbClr val="000000"/>
                          </a:solidFill>
                          <a:latin typeface="华文中宋" pitchFamily="2" charset="-122"/>
                          <a:ea typeface="华文中宋" pitchFamily="2" charset="-122"/>
                        </a:rPr>
                        <a:t>ml:0.5g、10ml:1g 20ml：2g</a:t>
                      </a:r>
                    </a:p>
                  </a:txBody>
                  <a:tcPr marL="9525" marR="9525" marT="9525" marB="0" anchor="ctr"/>
                </a:tc>
              </a:tr>
              <a:tr h="225587">
                <a:tc>
                  <a:txBody>
                    <a:bodyPr/>
                    <a:lstStyle/>
                    <a:p>
                      <a:pPr algn="l" rtl="0" fontAlgn="ctr"/>
                      <a:r>
                        <a:rPr lang="zh-CN" altLang="en-US" sz="1100" b="0" i="0" u="none" strike="noStrike">
                          <a:solidFill>
                            <a:srgbClr val="000000"/>
                          </a:solidFill>
                          <a:latin typeface="华文中宋" pitchFamily="2" charset="-122"/>
                          <a:ea typeface="华文中宋" pitchFamily="2" charset="-122"/>
                        </a:rPr>
                        <a:t>地克珠利预混剂 </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化药</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 </a:t>
                      </a:r>
                      <a:r>
                        <a:rPr lang="en-US" altLang="zh-CN" sz="1100" b="0" i="0" u="none" strike="noStrike">
                          <a:solidFill>
                            <a:srgbClr val="000000"/>
                          </a:solidFill>
                          <a:latin typeface="华文中宋" pitchFamily="2" charset="-122"/>
                          <a:ea typeface="华文中宋" pitchFamily="2" charset="-122"/>
                        </a:rPr>
                        <a:t>5%</a:t>
                      </a:r>
                    </a:p>
                  </a:txBody>
                  <a:tcPr marL="9525" marR="9525" marT="9525" marB="0" anchor="ctr"/>
                </a:tc>
              </a:tr>
              <a:tr h="225587">
                <a:tc>
                  <a:txBody>
                    <a:bodyPr/>
                    <a:lstStyle/>
                    <a:p>
                      <a:pPr algn="l" rtl="0" fontAlgn="ctr"/>
                      <a:r>
                        <a:rPr lang="zh-CN" altLang="en-US" sz="1100" b="0" i="0" u="none" strike="noStrike">
                          <a:solidFill>
                            <a:srgbClr val="000000"/>
                          </a:solidFill>
                          <a:latin typeface="华文中宋" pitchFamily="2" charset="-122"/>
                          <a:ea typeface="华文中宋" pitchFamily="2" charset="-122"/>
                        </a:rPr>
                        <a:t>地塞米松磷酸钠注射液</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化药</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 </a:t>
                      </a:r>
                      <a:r>
                        <a:rPr lang="en-US" altLang="zh-CN" sz="1100" b="0" i="0" u="none" strike="noStrike">
                          <a:solidFill>
                            <a:srgbClr val="000000"/>
                          </a:solidFill>
                          <a:latin typeface="华文中宋" pitchFamily="2" charset="-122"/>
                          <a:ea typeface="华文中宋" pitchFamily="2" charset="-122"/>
                        </a:rPr>
                        <a:t>5</a:t>
                      </a:r>
                      <a:r>
                        <a:rPr lang="en-US" sz="1100" b="0" i="0" u="none" strike="noStrike">
                          <a:solidFill>
                            <a:srgbClr val="000000"/>
                          </a:solidFill>
                          <a:latin typeface="华文中宋" pitchFamily="2" charset="-122"/>
                          <a:ea typeface="华文中宋" pitchFamily="2" charset="-122"/>
                        </a:rPr>
                        <a:t>ml:2mg、5ml:5mg </a:t>
                      </a:r>
                    </a:p>
                  </a:txBody>
                  <a:tcPr marL="9525" marR="9525" marT="9525" marB="0" anchor="ctr"/>
                </a:tc>
              </a:tr>
              <a:tr h="225587">
                <a:tc>
                  <a:txBody>
                    <a:bodyPr/>
                    <a:lstStyle/>
                    <a:p>
                      <a:pPr algn="l" rtl="0" fontAlgn="ctr"/>
                      <a:r>
                        <a:rPr lang="zh-CN" altLang="en-US" sz="1100" b="0" i="0" u="none" strike="noStrike">
                          <a:solidFill>
                            <a:srgbClr val="000000"/>
                          </a:solidFill>
                          <a:latin typeface="华文中宋" pitchFamily="2" charset="-122"/>
                          <a:ea typeface="华文中宋" pitchFamily="2" charset="-122"/>
                        </a:rPr>
                        <a:t>安乃近注射液</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化药</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 </a:t>
                      </a:r>
                      <a:r>
                        <a:rPr lang="en-US" altLang="zh-CN" sz="1100" b="0" i="0" u="none" strike="noStrike">
                          <a:solidFill>
                            <a:srgbClr val="000000"/>
                          </a:solidFill>
                          <a:latin typeface="华文中宋" pitchFamily="2" charset="-122"/>
                          <a:ea typeface="华文中宋" pitchFamily="2" charset="-122"/>
                        </a:rPr>
                        <a:t>2</a:t>
                      </a:r>
                      <a:r>
                        <a:rPr lang="en-US" sz="1100" b="0" i="0" u="none" strike="noStrike">
                          <a:solidFill>
                            <a:srgbClr val="000000"/>
                          </a:solidFill>
                          <a:latin typeface="华文中宋" pitchFamily="2" charset="-122"/>
                          <a:ea typeface="华文中宋" pitchFamily="2" charset="-122"/>
                        </a:rPr>
                        <a:t>ml:0.5g、5ml:2g </a:t>
                      </a:r>
                    </a:p>
                  </a:txBody>
                  <a:tcPr marL="9525" marR="9525" marT="9525" marB="0" anchor="ctr"/>
                </a:tc>
              </a:tr>
              <a:tr h="225587">
                <a:tc>
                  <a:txBody>
                    <a:bodyPr/>
                    <a:lstStyle/>
                    <a:p>
                      <a:pPr algn="l" rtl="0" fontAlgn="ctr"/>
                      <a:r>
                        <a:rPr lang="zh-CN" altLang="en-US" sz="1100" b="0" i="0" u="none" strike="noStrike">
                          <a:solidFill>
                            <a:srgbClr val="000000"/>
                          </a:solidFill>
                          <a:latin typeface="华文中宋" pitchFamily="2" charset="-122"/>
                          <a:ea typeface="华文中宋" pitchFamily="2" charset="-122"/>
                        </a:rPr>
                        <a:t>芬苯达唑片</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化药</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 </a:t>
                      </a:r>
                      <a:r>
                        <a:rPr lang="en-US" altLang="zh-CN" sz="1100" b="0" i="0" u="none" strike="noStrike">
                          <a:solidFill>
                            <a:srgbClr val="000000"/>
                          </a:solidFill>
                          <a:latin typeface="华文中宋" pitchFamily="2" charset="-122"/>
                          <a:ea typeface="华文中宋" pitchFamily="2" charset="-122"/>
                        </a:rPr>
                        <a:t>25</a:t>
                      </a:r>
                      <a:r>
                        <a:rPr lang="en-US" sz="1100" b="0" i="0" u="none" strike="noStrike">
                          <a:solidFill>
                            <a:srgbClr val="000000"/>
                          </a:solidFill>
                          <a:latin typeface="华文中宋" pitchFamily="2" charset="-122"/>
                          <a:ea typeface="华文中宋" pitchFamily="2" charset="-122"/>
                        </a:rPr>
                        <a:t>mg、50mg </a:t>
                      </a:r>
                    </a:p>
                  </a:txBody>
                  <a:tcPr marL="9525" marR="9525" marT="9525" marB="0" anchor="ctr"/>
                </a:tc>
              </a:tr>
              <a:tr h="225587">
                <a:tc>
                  <a:txBody>
                    <a:bodyPr/>
                    <a:lstStyle/>
                    <a:p>
                      <a:pPr algn="l" rtl="0" fontAlgn="ctr"/>
                      <a:r>
                        <a:rPr lang="zh-CN" altLang="en-US" sz="1100" b="0" i="0" u="none" strike="noStrike">
                          <a:solidFill>
                            <a:srgbClr val="000000"/>
                          </a:solidFill>
                          <a:latin typeface="华文中宋" pitchFamily="2" charset="-122"/>
                          <a:ea typeface="华文中宋" pitchFamily="2" charset="-122"/>
                        </a:rPr>
                        <a:t>吡喹酮片</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化药</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 </a:t>
                      </a:r>
                      <a:r>
                        <a:rPr lang="en-US" altLang="zh-CN" sz="1100" b="0" i="0" u="none" strike="noStrike">
                          <a:solidFill>
                            <a:srgbClr val="000000"/>
                          </a:solidFill>
                          <a:latin typeface="华文中宋" pitchFamily="2" charset="-122"/>
                          <a:ea typeface="华文中宋" pitchFamily="2" charset="-122"/>
                        </a:rPr>
                        <a:t>0.1</a:t>
                      </a:r>
                      <a:r>
                        <a:rPr lang="en-US" sz="1100" b="0" i="0" u="none" strike="noStrike">
                          <a:solidFill>
                            <a:srgbClr val="000000"/>
                          </a:solidFill>
                          <a:latin typeface="华文中宋" pitchFamily="2" charset="-122"/>
                          <a:ea typeface="华文中宋" pitchFamily="2" charset="-122"/>
                        </a:rPr>
                        <a:t>g </a:t>
                      </a:r>
                    </a:p>
                  </a:txBody>
                  <a:tcPr marL="9525" marR="9525" marT="9525" marB="0" anchor="ctr"/>
                </a:tc>
              </a:tr>
              <a:tr h="225587">
                <a:tc>
                  <a:txBody>
                    <a:bodyPr/>
                    <a:lstStyle/>
                    <a:p>
                      <a:pPr algn="l" rtl="0" fontAlgn="ctr"/>
                      <a:r>
                        <a:rPr lang="zh-CN" altLang="en-US" sz="1100" b="0" i="0" u="none" strike="noStrike">
                          <a:solidFill>
                            <a:srgbClr val="000000"/>
                          </a:solidFill>
                          <a:latin typeface="华文中宋" pitchFamily="2" charset="-122"/>
                          <a:ea typeface="华文中宋" pitchFamily="2" charset="-122"/>
                        </a:rPr>
                        <a:t>阿苯达唑片</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化药</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 </a:t>
                      </a:r>
                      <a:r>
                        <a:rPr lang="en-US" altLang="zh-CN" sz="1100" b="0" i="0" u="none" strike="noStrike">
                          <a:solidFill>
                            <a:srgbClr val="000000"/>
                          </a:solidFill>
                          <a:latin typeface="华文中宋" pitchFamily="2" charset="-122"/>
                          <a:ea typeface="华文中宋" pitchFamily="2" charset="-122"/>
                        </a:rPr>
                        <a:t>0.1</a:t>
                      </a:r>
                      <a:r>
                        <a:rPr lang="zh-CN" altLang="en-US" sz="1100" b="0" i="0" u="none" strike="noStrike">
                          <a:solidFill>
                            <a:srgbClr val="000000"/>
                          </a:solidFill>
                          <a:latin typeface="华文中宋" pitchFamily="2" charset="-122"/>
                          <a:ea typeface="华文中宋" pitchFamily="2" charset="-122"/>
                        </a:rPr>
                        <a:t>，</a:t>
                      </a:r>
                      <a:r>
                        <a:rPr lang="en-US" altLang="zh-CN" sz="1100" b="0" i="0" u="none" strike="noStrike">
                          <a:solidFill>
                            <a:srgbClr val="000000"/>
                          </a:solidFill>
                          <a:latin typeface="华文中宋" pitchFamily="2" charset="-122"/>
                          <a:ea typeface="华文中宋" pitchFamily="2" charset="-122"/>
                        </a:rPr>
                        <a:t>0.3</a:t>
                      </a:r>
                    </a:p>
                  </a:txBody>
                  <a:tcPr marL="9525" marR="9525" marT="9525" marB="0" anchor="ctr"/>
                </a:tc>
              </a:tr>
              <a:tr h="225587">
                <a:tc>
                  <a:txBody>
                    <a:bodyPr/>
                    <a:lstStyle/>
                    <a:p>
                      <a:pPr algn="l" rtl="0" fontAlgn="ctr"/>
                      <a:r>
                        <a:rPr lang="zh-CN" altLang="en-US" sz="1100" b="0" i="0" u="none" strike="noStrike">
                          <a:solidFill>
                            <a:srgbClr val="000000"/>
                          </a:solidFill>
                          <a:latin typeface="华文中宋" pitchFamily="2" charset="-122"/>
                          <a:ea typeface="华文中宋" pitchFamily="2" charset="-122"/>
                        </a:rPr>
                        <a:t>苯扎溴铵溶液</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化药</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 </a:t>
                      </a:r>
                      <a:r>
                        <a:rPr lang="en-US" altLang="zh-CN" sz="1100" b="0" i="0" u="none" strike="noStrike">
                          <a:solidFill>
                            <a:srgbClr val="000000"/>
                          </a:solidFill>
                          <a:latin typeface="华文中宋" pitchFamily="2" charset="-122"/>
                          <a:ea typeface="华文中宋" pitchFamily="2" charset="-122"/>
                        </a:rPr>
                        <a:t>20%</a:t>
                      </a:r>
                    </a:p>
                  </a:txBody>
                  <a:tcPr marL="9525" marR="9525" marT="9525" marB="0" anchor="ctr"/>
                </a:tc>
              </a:tr>
              <a:tr h="225587">
                <a:tc>
                  <a:txBody>
                    <a:bodyPr/>
                    <a:lstStyle/>
                    <a:p>
                      <a:pPr algn="l" rtl="0" fontAlgn="ctr"/>
                      <a:r>
                        <a:rPr lang="zh-CN" altLang="en-US" sz="1100" b="0" i="0" u="none" strike="noStrike">
                          <a:solidFill>
                            <a:srgbClr val="000000"/>
                          </a:solidFill>
                          <a:latin typeface="华文中宋" pitchFamily="2" charset="-122"/>
                          <a:ea typeface="华文中宋" pitchFamily="2" charset="-122"/>
                        </a:rPr>
                        <a:t>苯甲酸雌二醇注射液</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化药</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 </a:t>
                      </a:r>
                      <a:r>
                        <a:rPr lang="en-US" altLang="zh-CN" sz="1100" b="0" i="0" u="none" strike="noStrike">
                          <a:solidFill>
                            <a:srgbClr val="000000"/>
                          </a:solidFill>
                          <a:latin typeface="华文中宋" pitchFamily="2" charset="-122"/>
                          <a:ea typeface="华文中宋" pitchFamily="2" charset="-122"/>
                        </a:rPr>
                        <a:t>2</a:t>
                      </a:r>
                      <a:r>
                        <a:rPr lang="en-US" sz="1100" b="0" i="0" u="none" strike="noStrike">
                          <a:solidFill>
                            <a:srgbClr val="000000"/>
                          </a:solidFill>
                          <a:latin typeface="华文中宋" pitchFamily="2" charset="-122"/>
                          <a:ea typeface="华文中宋" pitchFamily="2" charset="-122"/>
                        </a:rPr>
                        <a:t>ml:4mg、2ml:3mg </a:t>
                      </a:r>
                    </a:p>
                  </a:txBody>
                  <a:tcPr marL="9525" marR="9525" marT="9525" marB="0" anchor="ctr"/>
                </a:tc>
              </a:tr>
              <a:tr h="225587">
                <a:tc>
                  <a:txBody>
                    <a:bodyPr/>
                    <a:lstStyle/>
                    <a:p>
                      <a:pPr algn="l" rtl="0" fontAlgn="ctr"/>
                      <a:r>
                        <a:rPr lang="zh-CN" altLang="en-US" sz="1100" b="0" i="0" u="none" strike="noStrike">
                          <a:solidFill>
                            <a:srgbClr val="000000"/>
                          </a:solidFill>
                          <a:latin typeface="华文中宋" pitchFamily="2" charset="-122"/>
                          <a:ea typeface="华文中宋" pitchFamily="2" charset="-122"/>
                        </a:rPr>
                        <a:t>稀戊二醛溶液</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化药</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 </a:t>
                      </a:r>
                      <a:r>
                        <a:rPr lang="en-US" altLang="zh-CN" sz="1100" b="0" i="0" u="none" strike="noStrike">
                          <a:solidFill>
                            <a:srgbClr val="000000"/>
                          </a:solidFill>
                          <a:latin typeface="华文中宋" pitchFamily="2" charset="-122"/>
                          <a:ea typeface="华文中宋" pitchFamily="2" charset="-122"/>
                        </a:rPr>
                        <a:t>5%</a:t>
                      </a:r>
                    </a:p>
                  </a:txBody>
                  <a:tcPr marL="9525" marR="9525" marT="9525" marB="0" anchor="ctr"/>
                </a:tc>
              </a:tr>
              <a:tr h="225587">
                <a:tc>
                  <a:txBody>
                    <a:bodyPr/>
                    <a:lstStyle/>
                    <a:p>
                      <a:pPr algn="l" rtl="0" fontAlgn="ctr"/>
                      <a:r>
                        <a:rPr lang="zh-CN" altLang="en-US" sz="1100" b="0" i="0" u="none" strike="noStrike">
                          <a:solidFill>
                            <a:srgbClr val="000000"/>
                          </a:solidFill>
                          <a:latin typeface="华文中宋" pitchFamily="2" charset="-122"/>
                          <a:ea typeface="华文中宋" pitchFamily="2" charset="-122"/>
                        </a:rPr>
                        <a:t>盐酸氯胺酮注射液</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化药</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 </a:t>
                      </a:r>
                      <a:r>
                        <a:rPr lang="en-US" altLang="zh-CN" sz="1100" b="0" i="0" u="none" strike="noStrike">
                          <a:solidFill>
                            <a:srgbClr val="000000"/>
                          </a:solidFill>
                          <a:latin typeface="华文中宋" pitchFamily="2" charset="-122"/>
                          <a:ea typeface="华文中宋" pitchFamily="2" charset="-122"/>
                        </a:rPr>
                        <a:t>2</a:t>
                      </a:r>
                      <a:r>
                        <a:rPr lang="en-US" sz="1100" b="0" i="0" u="none" strike="noStrike">
                          <a:solidFill>
                            <a:srgbClr val="000000"/>
                          </a:solidFill>
                          <a:latin typeface="华文中宋" pitchFamily="2" charset="-122"/>
                          <a:ea typeface="华文中宋" pitchFamily="2" charset="-122"/>
                        </a:rPr>
                        <a:t>ml:0.3g </a:t>
                      </a:r>
                    </a:p>
                  </a:txBody>
                  <a:tcPr marL="9525" marR="9525" marT="9525" marB="0" anchor="ctr"/>
                </a:tc>
              </a:tr>
              <a:tr h="225587">
                <a:tc>
                  <a:txBody>
                    <a:bodyPr/>
                    <a:lstStyle/>
                    <a:p>
                      <a:pPr algn="l" rtl="0" fontAlgn="ctr"/>
                      <a:r>
                        <a:rPr lang="zh-CN" altLang="en-US" sz="1100" b="0" i="0" u="none" strike="noStrike">
                          <a:solidFill>
                            <a:srgbClr val="000000"/>
                          </a:solidFill>
                          <a:latin typeface="华文中宋" pitchFamily="2" charset="-122"/>
                          <a:ea typeface="华文中宋" pitchFamily="2" charset="-122"/>
                        </a:rPr>
                        <a:t>盐酸普鲁卡因注射液</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化药</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 </a:t>
                      </a:r>
                      <a:r>
                        <a:rPr lang="en-US" altLang="zh-CN" sz="1100" b="0" i="0" u="none" strike="noStrike">
                          <a:solidFill>
                            <a:srgbClr val="000000"/>
                          </a:solidFill>
                          <a:latin typeface="华文中宋" pitchFamily="2" charset="-122"/>
                          <a:ea typeface="华文中宋" pitchFamily="2" charset="-122"/>
                        </a:rPr>
                        <a:t>10</a:t>
                      </a:r>
                      <a:r>
                        <a:rPr lang="en-US" sz="1100" b="0" i="0" u="none" strike="noStrike">
                          <a:solidFill>
                            <a:srgbClr val="000000"/>
                          </a:solidFill>
                          <a:latin typeface="华文中宋" pitchFamily="2" charset="-122"/>
                          <a:ea typeface="华文中宋" pitchFamily="2" charset="-122"/>
                        </a:rPr>
                        <a:t>ml：0.2g、10ml：0.1g </a:t>
                      </a:r>
                    </a:p>
                  </a:txBody>
                  <a:tcPr marL="9525" marR="9525" marT="9525" marB="0" anchor="ctr"/>
                </a:tc>
              </a:tr>
              <a:tr h="225587">
                <a:tc>
                  <a:txBody>
                    <a:bodyPr/>
                    <a:lstStyle/>
                    <a:p>
                      <a:pPr algn="l" rtl="0" fontAlgn="ctr"/>
                      <a:r>
                        <a:rPr lang="zh-CN" altLang="en-US" sz="1100" b="0" i="0" u="none" strike="noStrike">
                          <a:solidFill>
                            <a:srgbClr val="000000"/>
                          </a:solidFill>
                          <a:latin typeface="华文中宋" pitchFamily="2" charset="-122"/>
                          <a:ea typeface="华文中宋" pitchFamily="2" charset="-122"/>
                        </a:rPr>
                        <a:t>恩诺沙星注射液</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化药</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a:t>
                      </a:r>
                      <a:r>
                        <a:rPr lang="en-US" altLang="zh-CN" sz="1100" b="0" i="0" u="none" strike="noStrike">
                          <a:solidFill>
                            <a:srgbClr val="000000"/>
                          </a:solidFill>
                          <a:latin typeface="华文中宋" pitchFamily="2" charset="-122"/>
                          <a:ea typeface="华文中宋" pitchFamily="2" charset="-122"/>
                        </a:rPr>
                        <a:t>5</a:t>
                      </a:r>
                      <a:r>
                        <a:rPr lang="en-US" sz="1100" b="0" i="0" u="none" strike="noStrike">
                          <a:solidFill>
                            <a:srgbClr val="000000"/>
                          </a:solidFill>
                          <a:latin typeface="华文中宋" pitchFamily="2" charset="-122"/>
                          <a:ea typeface="华文中宋" pitchFamily="2" charset="-122"/>
                        </a:rPr>
                        <a:t>ml:50mg、5ml:0.5g、5ml:0.125g、10ml:1g、100ml:2.5g、100ml:10g</a:t>
                      </a:r>
                    </a:p>
                  </a:txBody>
                  <a:tcPr marL="9525" marR="9525" marT="9525" marB="0" anchor="ctr"/>
                </a:tc>
              </a:tr>
              <a:tr h="225587">
                <a:tc>
                  <a:txBody>
                    <a:bodyPr/>
                    <a:lstStyle/>
                    <a:p>
                      <a:pPr algn="l" rtl="0" fontAlgn="ctr"/>
                      <a:r>
                        <a:rPr lang="zh-CN" altLang="en-US" sz="1100" b="0" i="0" u="none" strike="noStrike">
                          <a:solidFill>
                            <a:srgbClr val="000000"/>
                          </a:solidFill>
                          <a:latin typeface="华文中宋" pitchFamily="2" charset="-122"/>
                          <a:ea typeface="华文中宋" pitchFamily="2" charset="-122"/>
                        </a:rPr>
                        <a:t>黄体酮注射液</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化药</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  </a:t>
                      </a:r>
                      <a:r>
                        <a:rPr lang="en-US" altLang="zh-CN" sz="1100" b="0" i="0" u="none" strike="noStrike">
                          <a:solidFill>
                            <a:srgbClr val="000000"/>
                          </a:solidFill>
                          <a:latin typeface="华文中宋" pitchFamily="2" charset="-122"/>
                          <a:ea typeface="华文中宋" pitchFamily="2" charset="-122"/>
                        </a:rPr>
                        <a:t>2</a:t>
                      </a:r>
                      <a:r>
                        <a:rPr lang="en-US" sz="1100" b="0" i="0" u="none" strike="noStrike">
                          <a:solidFill>
                            <a:srgbClr val="000000"/>
                          </a:solidFill>
                          <a:latin typeface="华文中宋" pitchFamily="2" charset="-122"/>
                          <a:ea typeface="华文中宋" pitchFamily="2" charset="-122"/>
                        </a:rPr>
                        <a:t>ml：20mg；5ml：100mg </a:t>
                      </a:r>
                    </a:p>
                  </a:txBody>
                  <a:tcPr marL="9525" marR="9525" marT="9525" marB="0" anchor="ctr"/>
                </a:tc>
              </a:tr>
              <a:tr h="225587">
                <a:tc>
                  <a:txBody>
                    <a:bodyPr/>
                    <a:lstStyle/>
                    <a:p>
                      <a:pPr algn="l" rtl="0" fontAlgn="ctr"/>
                      <a:r>
                        <a:rPr lang="zh-CN" altLang="en-US" sz="1100" b="0" i="0" u="none" strike="noStrike">
                          <a:solidFill>
                            <a:srgbClr val="000000"/>
                          </a:solidFill>
                          <a:latin typeface="华文中宋" pitchFamily="2" charset="-122"/>
                          <a:ea typeface="华文中宋" pitchFamily="2" charset="-122"/>
                        </a:rPr>
                        <a:t>萘普生注射液</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化药</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  </a:t>
                      </a:r>
                      <a:r>
                        <a:rPr lang="en-US" altLang="zh-CN" sz="1100" b="0" i="0" u="none" strike="noStrike">
                          <a:solidFill>
                            <a:srgbClr val="000000"/>
                          </a:solidFill>
                          <a:latin typeface="华文中宋" pitchFamily="2" charset="-122"/>
                          <a:ea typeface="华文中宋" pitchFamily="2" charset="-122"/>
                        </a:rPr>
                        <a:t>5</a:t>
                      </a:r>
                      <a:r>
                        <a:rPr lang="en-US" sz="1100" b="0" i="0" u="none" strike="noStrike">
                          <a:solidFill>
                            <a:srgbClr val="000000"/>
                          </a:solidFill>
                          <a:latin typeface="华文中宋" pitchFamily="2" charset="-122"/>
                          <a:ea typeface="华文中宋" pitchFamily="2" charset="-122"/>
                        </a:rPr>
                        <a:t>ml:0.125g、10ml:1g</a:t>
                      </a:r>
                    </a:p>
                  </a:txBody>
                  <a:tcPr marL="9525" marR="9525" marT="9525" marB="0" anchor="ctr"/>
                </a:tc>
              </a:tr>
              <a:tr h="225587">
                <a:tc>
                  <a:txBody>
                    <a:bodyPr/>
                    <a:lstStyle/>
                    <a:p>
                      <a:pPr algn="l" rtl="0" fontAlgn="ctr"/>
                      <a:r>
                        <a:rPr lang="zh-CN" altLang="en-US" sz="1100" b="0" i="0" u="none" strike="noStrike">
                          <a:solidFill>
                            <a:srgbClr val="000000"/>
                          </a:solidFill>
                          <a:latin typeface="华文中宋" pitchFamily="2" charset="-122"/>
                          <a:ea typeface="华文中宋" pitchFamily="2" charset="-122"/>
                        </a:rPr>
                        <a:t>酚磺乙胺注射液</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化药</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a:t>
                      </a:r>
                      <a:r>
                        <a:rPr lang="en-US" altLang="zh-CN" sz="1100" b="0" i="0" u="none" strike="noStrike">
                          <a:solidFill>
                            <a:srgbClr val="000000"/>
                          </a:solidFill>
                          <a:latin typeface="华文中宋" pitchFamily="2" charset="-122"/>
                          <a:ea typeface="华文中宋" pitchFamily="2" charset="-122"/>
                        </a:rPr>
                        <a:t>2</a:t>
                      </a:r>
                      <a:r>
                        <a:rPr lang="en-US" sz="1100" b="0" i="0" u="none" strike="noStrike">
                          <a:solidFill>
                            <a:srgbClr val="000000"/>
                          </a:solidFill>
                          <a:latin typeface="华文中宋" pitchFamily="2" charset="-122"/>
                          <a:ea typeface="华文中宋" pitchFamily="2" charset="-122"/>
                        </a:rPr>
                        <a:t>ml：0.5g</a:t>
                      </a:r>
                    </a:p>
                  </a:txBody>
                  <a:tcPr marL="9525" marR="9525" marT="9525" marB="0" anchor="ctr"/>
                </a:tc>
              </a:tr>
              <a:tr h="225587">
                <a:tc>
                  <a:txBody>
                    <a:bodyPr/>
                    <a:lstStyle/>
                    <a:p>
                      <a:pPr algn="l" rtl="0" fontAlgn="ctr"/>
                      <a:r>
                        <a:rPr lang="zh-CN" altLang="en-US" sz="1100" b="0" i="0" u="none" strike="noStrike">
                          <a:solidFill>
                            <a:srgbClr val="000000"/>
                          </a:solidFill>
                          <a:latin typeface="华文中宋" pitchFamily="2" charset="-122"/>
                          <a:ea typeface="华文中宋" pitchFamily="2" charset="-122"/>
                        </a:rPr>
                        <a:t>维生素Ｂ</a:t>
                      </a:r>
                      <a:r>
                        <a:rPr lang="en-US" altLang="zh-CN" sz="1100" b="0" i="0" u="none" strike="noStrike">
                          <a:solidFill>
                            <a:srgbClr val="000000"/>
                          </a:solidFill>
                          <a:latin typeface="华文中宋" pitchFamily="2" charset="-122"/>
                          <a:ea typeface="华文中宋" pitchFamily="2" charset="-122"/>
                        </a:rPr>
                        <a:t>1</a:t>
                      </a:r>
                      <a:r>
                        <a:rPr lang="zh-CN" altLang="en-US" sz="1100" b="0" i="0" u="none" strike="noStrike">
                          <a:solidFill>
                            <a:srgbClr val="000000"/>
                          </a:solidFill>
                          <a:latin typeface="华文中宋" pitchFamily="2" charset="-122"/>
                          <a:ea typeface="华文中宋" pitchFamily="2" charset="-122"/>
                        </a:rPr>
                        <a:t>注射液</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化药</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 </a:t>
                      </a:r>
                      <a:r>
                        <a:rPr lang="en-US" altLang="zh-CN" sz="1100" b="0" i="0" u="none" strike="noStrike">
                          <a:solidFill>
                            <a:srgbClr val="000000"/>
                          </a:solidFill>
                          <a:latin typeface="华文中宋" pitchFamily="2" charset="-122"/>
                          <a:ea typeface="华文中宋" pitchFamily="2" charset="-122"/>
                        </a:rPr>
                        <a:t>2</a:t>
                      </a:r>
                      <a:r>
                        <a:rPr lang="en-US" sz="1100" b="0" i="0" u="none" strike="noStrike">
                          <a:solidFill>
                            <a:srgbClr val="000000"/>
                          </a:solidFill>
                          <a:latin typeface="华文中宋" pitchFamily="2" charset="-122"/>
                          <a:ea typeface="华文中宋" pitchFamily="2" charset="-122"/>
                        </a:rPr>
                        <a:t>ml:0.1g</a:t>
                      </a:r>
                    </a:p>
                  </a:txBody>
                  <a:tcPr marL="9525" marR="9525" marT="9525" marB="0" anchor="ctr"/>
                </a:tc>
              </a:tr>
              <a:tr h="321640">
                <a:tc>
                  <a:txBody>
                    <a:bodyPr/>
                    <a:lstStyle/>
                    <a:p>
                      <a:pPr algn="l" rtl="0" fontAlgn="ctr"/>
                      <a:r>
                        <a:rPr lang="zh-CN" altLang="en-US" sz="1100" b="0" i="0" u="none" strike="noStrike">
                          <a:solidFill>
                            <a:srgbClr val="000000"/>
                          </a:solidFill>
                          <a:latin typeface="华文中宋" pitchFamily="2" charset="-122"/>
                          <a:ea typeface="华文中宋" pitchFamily="2" charset="-122"/>
                        </a:rPr>
                        <a:t>维生素Ｂ</a:t>
                      </a:r>
                      <a:r>
                        <a:rPr lang="en-US" altLang="zh-CN" sz="1100" b="0" i="0" u="none" strike="noStrike">
                          <a:solidFill>
                            <a:srgbClr val="000000"/>
                          </a:solidFill>
                          <a:latin typeface="华文中宋" pitchFamily="2" charset="-122"/>
                          <a:ea typeface="华文中宋" pitchFamily="2" charset="-122"/>
                        </a:rPr>
                        <a:t>6</a:t>
                      </a:r>
                      <a:r>
                        <a:rPr lang="zh-CN" altLang="en-US" sz="1100" b="0" i="0" u="none" strike="noStrike">
                          <a:solidFill>
                            <a:srgbClr val="000000"/>
                          </a:solidFill>
                          <a:latin typeface="华文中宋" pitchFamily="2" charset="-122"/>
                          <a:ea typeface="华文中宋" pitchFamily="2" charset="-122"/>
                        </a:rPr>
                        <a:t>注射液</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化药</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 </a:t>
                      </a:r>
                      <a:r>
                        <a:rPr lang="en-US" altLang="zh-CN" sz="1100" b="0" i="0" u="none" strike="noStrike">
                          <a:solidFill>
                            <a:srgbClr val="000000"/>
                          </a:solidFill>
                          <a:latin typeface="华文中宋" pitchFamily="2" charset="-122"/>
                          <a:ea typeface="华文中宋" pitchFamily="2" charset="-122"/>
                        </a:rPr>
                        <a:t>10</a:t>
                      </a:r>
                      <a:r>
                        <a:rPr lang="en-US" sz="1100" b="0" i="0" u="none" strike="noStrike">
                          <a:solidFill>
                            <a:srgbClr val="000000"/>
                          </a:solidFill>
                          <a:latin typeface="华文中宋" pitchFamily="2" charset="-122"/>
                          <a:ea typeface="华文中宋" pitchFamily="2" charset="-122"/>
                        </a:rPr>
                        <a:t>ml:1g</a:t>
                      </a:r>
                    </a:p>
                  </a:txBody>
                  <a:tcPr marL="9525" marR="9525" marT="9525" marB="0" anchor="ctr"/>
                </a:tc>
              </a:tr>
              <a:tr h="225587">
                <a:tc>
                  <a:txBody>
                    <a:bodyPr/>
                    <a:lstStyle/>
                    <a:p>
                      <a:pPr algn="l" rtl="0" fontAlgn="ctr"/>
                      <a:r>
                        <a:rPr lang="zh-CN" altLang="en-US" sz="1100" b="0" i="0" u="none" strike="noStrike">
                          <a:solidFill>
                            <a:srgbClr val="000000"/>
                          </a:solidFill>
                          <a:latin typeface="华文中宋" pitchFamily="2" charset="-122"/>
                          <a:ea typeface="华文中宋" pitchFamily="2" charset="-122"/>
                        </a:rPr>
                        <a:t>维生素Ｃ注射液</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化药</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a:t>
                      </a:r>
                      <a:r>
                        <a:rPr lang="en-US" altLang="zh-CN" sz="1100" b="0" i="0" u="none" strike="noStrike">
                          <a:solidFill>
                            <a:srgbClr val="000000"/>
                          </a:solidFill>
                          <a:latin typeface="华文中宋" pitchFamily="2" charset="-122"/>
                          <a:ea typeface="华文中宋" pitchFamily="2" charset="-122"/>
                        </a:rPr>
                        <a:t>10</a:t>
                      </a:r>
                      <a:r>
                        <a:rPr lang="en-US" sz="1100" b="0" i="0" u="none" strike="noStrike">
                          <a:solidFill>
                            <a:srgbClr val="000000"/>
                          </a:solidFill>
                          <a:latin typeface="华文中宋" pitchFamily="2" charset="-122"/>
                          <a:ea typeface="华文中宋" pitchFamily="2" charset="-122"/>
                        </a:rPr>
                        <a:t>ml:1g、10ml:0.5g</a:t>
                      </a:r>
                      <a:r>
                        <a:rPr lang="zh-CN" altLang="en-US" sz="1100" b="0" i="0" u="none" strike="noStrike">
                          <a:solidFill>
                            <a:srgbClr val="000000"/>
                          </a:solidFill>
                          <a:latin typeface="华文中宋" pitchFamily="2" charset="-122"/>
                          <a:ea typeface="华文中宋" pitchFamily="2" charset="-122"/>
                        </a:rPr>
                        <a:t>规格</a:t>
                      </a:r>
                    </a:p>
                  </a:txBody>
                  <a:tcPr marL="9525" marR="9525" marT="9525" marB="0" anchor="ctr"/>
                </a:tc>
              </a:tr>
              <a:tr h="225587">
                <a:tc>
                  <a:txBody>
                    <a:bodyPr/>
                    <a:lstStyle/>
                    <a:p>
                      <a:pPr algn="l" rtl="0" fontAlgn="ctr"/>
                      <a:r>
                        <a:rPr lang="zh-CN" altLang="en-US" sz="1100" b="0" i="0" u="none" strike="noStrike">
                          <a:solidFill>
                            <a:srgbClr val="000000"/>
                          </a:solidFill>
                          <a:latin typeface="华文中宋" pitchFamily="2" charset="-122"/>
                          <a:ea typeface="华文中宋" pitchFamily="2" charset="-122"/>
                        </a:rPr>
                        <a:t>葡萄糖酸钙注射液</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化药</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a:t>
                      </a:r>
                      <a:r>
                        <a:rPr lang="en-US" altLang="zh-CN" sz="1100" b="0" i="0" u="none" strike="noStrike">
                          <a:solidFill>
                            <a:srgbClr val="000000"/>
                          </a:solidFill>
                          <a:latin typeface="华文中宋" pitchFamily="2" charset="-122"/>
                          <a:ea typeface="华文中宋" pitchFamily="2" charset="-122"/>
                        </a:rPr>
                        <a:t>10</a:t>
                      </a:r>
                      <a:r>
                        <a:rPr lang="en-US" sz="1100" b="0" i="0" u="none" strike="noStrike">
                          <a:solidFill>
                            <a:srgbClr val="000000"/>
                          </a:solidFill>
                          <a:latin typeface="华文中宋" pitchFamily="2" charset="-122"/>
                          <a:ea typeface="华文中宋" pitchFamily="2" charset="-122"/>
                        </a:rPr>
                        <a:t>ml:1g；   </a:t>
                      </a:r>
                    </a:p>
                  </a:txBody>
                  <a:tcPr marL="9525" marR="9525" marT="9525" marB="0" anchor="ctr"/>
                </a:tc>
              </a:tr>
              <a:tr h="225587">
                <a:tc>
                  <a:txBody>
                    <a:bodyPr/>
                    <a:lstStyle/>
                    <a:p>
                      <a:pPr algn="l" rtl="0" fontAlgn="ctr"/>
                      <a:r>
                        <a:rPr lang="zh-CN" altLang="en-US" sz="1100" b="0" i="0" u="none" strike="noStrike">
                          <a:solidFill>
                            <a:srgbClr val="000000"/>
                          </a:solidFill>
                          <a:latin typeface="华文中宋" pitchFamily="2" charset="-122"/>
                          <a:ea typeface="华文中宋" pitchFamily="2" charset="-122"/>
                        </a:rPr>
                        <a:t>硫酸阿托品注射液</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化药</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 </a:t>
                      </a:r>
                      <a:r>
                        <a:rPr lang="en-US" altLang="zh-CN" sz="1100" b="0" i="0" u="none" strike="noStrike">
                          <a:solidFill>
                            <a:srgbClr val="000000"/>
                          </a:solidFill>
                          <a:latin typeface="华文中宋" pitchFamily="2" charset="-122"/>
                          <a:ea typeface="华文中宋" pitchFamily="2" charset="-122"/>
                        </a:rPr>
                        <a:t>5</a:t>
                      </a:r>
                      <a:r>
                        <a:rPr lang="en-US" sz="1100" b="0" i="0" u="none" strike="noStrike">
                          <a:solidFill>
                            <a:srgbClr val="000000"/>
                          </a:solidFill>
                          <a:latin typeface="华文中宋" pitchFamily="2" charset="-122"/>
                          <a:ea typeface="华文中宋" pitchFamily="2" charset="-122"/>
                        </a:rPr>
                        <a:t>ml：50mg、5ml:25mg、10ml：20mg、10ml：50mg </a:t>
                      </a:r>
                    </a:p>
                  </a:txBody>
                  <a:tcPr marL="9525" marR="9525" marT="9525" marB="0" anchor="ctr"/>
                </a:tc>
              </a:tr>
              <a:tr h="225587">
                <a:tc>
                  <a:txBody>
                    <a:bodyPr/>
                    <a:lstStyle/>
                    <a:p>
                      <a:pPr algn="l" rtl="0" fontAlgn="ctr"/>
                      <a:r>
                        <a:rPr lang="zh-CN" altLang="en-US" sz="1100" b="0" i="0" u="none" strike="noStrike">
                          <a:solidFill>
                            <a:srgbClr val="000000"/>
                          </a:solidFill>
                          <a:latin typeface="华文中宋" pitchFamily="2" charset="-122"/>
                          <a:ea typeface="华文中宋" pitchFamily="2" charset="-122"/>
                        </a:rPr>
                        <a:t>氯化氨甲酰甲胆碱注射液</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化药</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a:t>
                      </a:r>
                      <a:r>
                        <a:rPr lang="en-US" altLang="zh-CN" sz="1100" b="0" i="0" u="none" strike="noStrike">
                          <a:solidFill>
                            <a:srgbClr val="000000"/>
                          </a:solidFill>
                          <a:latin typeface="华文中宋" pitchFamily="2" charset="-122"/>
                          <a:ea typeface="华文中宋" pitchFamily="2" charset="-122"/>
                        </a:rPr>
                        <a:t>10</a:t>
                      </a:r>
                      <a:r>
                        <a:rPr lang="en-US" sz="1100" b="0" i="0" u="none" strike="noStrike">
                          <a:solidFill>
                            <a:srgbClr val="000000"/>
                          </a:solidFill>
                          <a:latin typeface="华文中宋" pitchFamily="2" charset="-122"/>
                          <a:ea typeface="华文中宋" pitchFamily="2" charset="-122"/>
                        </a:rPr>
                        <a:t>ml：50mg</a:t>
                      </a:r>
                    </a:p>
                  </a:txBody>
                  <a:tcPr marL="9525" marR="9525" marT="9525" marB="0" anchor="ctr"/>
                </a:tc>
              </a:tr>
              <a:tr h="225587">
                <a:tc>
                  <a:txBody>
                    <a:bodyPr/>
                    <a:lstStyle/>
                    <a:p>
                      <a:pPr algn="l" rtl="0" fontAlgn="ctr"/>
                      <a:r>
                        <a:rPr lang="zh-CN" altLang="en-US" sz="1100" b="0" i="0" u="none" strike="noStrike">
                          <a:solidFill>
                            <a:srgbClr val="000000"/>
                          </a:solidFill>
                          <a:latin typeface="华文中宋" pitchFamily="2" charset="-122"/>
                          <a:ea typeface="华文中宋" pitchFamily="2" charset="-122"/>
                        </a:rPr>
                        <a:t>聚维酮碘溶液</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化药</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a:t>
                      </a:r>
                      <a:r>
                        <a:rPr lang="en-US" altLang="zh-CN" sz="1100" b="0" i="0" u="none" strike="noStrike">
                          <a:solidFill>
                            <a:srgbClr val="000000"/>
                          </a:solidFill>
                          <a:latin typeface="华文中宋" pitchFamily="2" charset="-122"/>
                          <a:ea typeface="华文中宋" pitchFamily="2" charset="-122"/>
                        </a:rPr>
                        <a:t>2%</a:t>
                      </a:r>
                    </a:p>
                  </a:txBody>
                  <a:tcPr marL="9525" marR="9525" marT="9525" marB="0" anchor="ctr"/>
                </a:tc>
              </a:tr>
              <a:tr h="225587">
                <a:tc>
                  <a:txBody>
                    <a:bodyPr/>
                    <a:lstStyle/>
                    <a:p>
                      <a:pPr algn="l" rtl="0" fontAlgn="ctr"/>
                      <a:r>
                        <a:rPr lang="zh-CN" altLang="en-US" sz="1100" b="0" i="0" u="none" strike="noStrike">
                          <a:solidFill>
                            <a:srgbClr val="000000"/>
                          </a:solidFill>
                          <a:latin typeface="华文中宋" pitchFamily="2" charset="-122"/>
                          <a:ea typeface="华文中宋" pitchFamily="2" charset="-122"/>
                        </a:rPr>
                        <a:t>缩宫素注射液</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化药</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a:t>
                      </a:r>
                      <a:r>
                        <a:rPr lang="en-US" altLang="zh-CN" sz="1100" b="0" i="0" u="none" strike="noStrike">
                          <a:solidFill>
                            <a:srgbClr val="000000"/>
                          </a:solidFill>
                          <a:latin typeface="华文中宋" pitchFamily="2" charset="-122"/>
                          <a:ea typeface="华文中宋" pitchFamily="2" charset="-122"/>
                        </a:rPr>
                        <a:t>2ml:10</a:t>
                      </a:r>
                      <a:r>
                        <a:rPr lang="zh-CN" altLang="en-US" sz="1100" b="0" i="0" u="none" strike="noStrike">
                          <a:solidFill>
                            <a:srgbClr val="000000"/>
                          </a:solidFill>
                          <a:latin typeface="华文中宋" pitchFamily="2" charset="-122"/>
                          <a:ea typeface="华文中宋" pitchFamily="2" charset="-122"/>
                        </a:rPr>
                        <a:t>单位</a:t>
                      </a:r>
                    </a:p>
                  </a:txBody>
                  <a:tcPr marL="9525" marR="9525" marT="9525" marB="0" anchor="ct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53966"/>
          </a:xfrm>
        </p:spPr>
        <p:txBody>
          <a:bodyPr>
            <a:normAutofit fontScale="90000"/>
          </a:bodyPr>
          <a:lstStyle/>
          <a:p>
            <a:endParaRPr lang="zh-CN" altLang="en-US"/>
          </a:p>
        </p:txBody>
      </p:sp>
      <p:graphicFrame>
        <p:nvGraphicFramePr>
          <p:cNvPr id="31" name="内容占位符 30"/>
          <p:cNvGraphicFramePr>
            <a:graphicFrameLocks noGrp="1"/>
          </p:cNvGraphicFramePr>
          <p:nvPr>
            <p:ph idx="1"/>
          </p:nvPr>
        </p:nvGraphicFramePr>
        <p:xfrm>
          <a:off x="457200" y="357167"/>
          <a:ext cx="8229600" cy="6010575"/>
        </p:xfrm>
        <a:graphic>
          <a:graphicData uri="http://schemas.openxmlformats.org/drawingml/2006/table">
            <a:tbl>
              <a:tblPr firstRow="1" bandRow="1">
                <a:tableStyleId>{5C22544A-7EE6-4342-B048-85BDC9FD1C3A}</a:tableStyleId>
              </a:tblPr>
              <a:tblGrid>
                <a:gridCol w="2114536"/>
                <a:gridCol w="785818"/>
                <a:gridCol w="5329246"/>
              </a:tblGrid>
              <a:tr h="285751">
                <a:tc>
                  <a:txBody>
                    <a:bodyPr/>
                    <a:lstStyle/>
                    <a:p>
                      <a:pPr algn="ctr" fontAlgn="ctr"/>
                      <a:r>
                        <a:rPr lang="zh-CN" altLang="en-US" sz="1200" b="1" i="0" u="none" strike="noStrike">
                          <a:solidFill>
                            <a:schemeClr val="bg1"/>
                          </a:solidFill>
                          <a:latin typeface="华文中宋" pitchFamily="2" charset="-122"/>
                          <a:ea typeface="华文中宋" pitchFamily="2" charset="-122"/>
                        </a:rPr>
                        <a:t>名称</a:t>
                      </a:r>
                    </a:p>
                  </a:txBody>
                  <a:tcPr marL="9525" marR="9525" marT="9525" marB="0" anchor="ctr"/>
                </a:tc>
                <a:tc>
                  <a:txBody>
                    <a:bodyPr/>
                    <a:lstStyle/>
                    <a:p>
                      <a:pPr algn="ctr" fontAlgn="ctr"/>
                      <a:r>
                        <a:rPr lang="zh-CN" altLang="en-US" sz="1200" b="1" i="0" u="none" strike="noStrike">
                          <a:solidFill>
                            <a:schemeClr val="bg1"/>
                          </a:solidFill>
                          <a:latin typeface="华文中宋" pitchFamily="2" charset="-122"/>
                          <a:ea typeface="华文中宋" pitchFamily="2" charset="-122"/>
                        </a:rPr>
                        <a:t>类别</a:t>
                      </a:r>
                    </a:p>
                  </a:txBody>
                  <a:tcPr marL="9525" marR="9525" marT="9525" marB="0" anchor="ctr"/>
                </a:tc>
                <a:tc>
                  <a:txBody>
                    <a:bodyPr/>
                    <a:lstStyle/>
                    <a:p>
                      <a:pPr algn="ctr" fontAlgn="ctr"/>
                      <a:r>
                        <a:rPr lang="zh-CN" altLang="en-US" sz="1200" b="1" i="0" u="none" strike="noStrike">
                          <a:solidFill>
                            <a:schemeClr val="bg1"/>
                          </a:solidFill>
                          <a:latin typeface="华文中宋" pitchFamily="2" charset="-122"/>
                          <a:ea typeface="华文中宋" pitchFamily="2" charset="-122"/>
                        </a:rPr>
                        <a:t>修订意见</a:t>
                      </a:r>
                    </a:p>
                  </a:txBody>
                  <a:tcPr marL="9525" marR="9525" marT="9525" marB="0" anchor="ctr"/>
                </a:tc>
              </a:tr>
              <a:tr h="241394">
                <a:tc>
                  <a:txBody>
                    <a:bodyPr/>
                    <a:lstStyle/>
                    <a:p>
                      <a:pPr algn="l" rtl="0" fontAlgn="ctr"/>
                      <a:r>
                        <a:rPr lang="zh-CN" altLang="en-US" sz="1100" b="0" i="0" u="none" strike="noStrike">
                          <a:solidFill>
                            <a:srgbClr val="000000"/>
                          </a:solidFill>
                          <a:latin typeface="华文中宋" pitchFamily="2" charset="-122"/>
                          <a:ea typeface="华文中宋" pitchFamily="2" charset="-122"/>
                        </a:rPr>
                        <a:t>复方磺胺对甲氧嘧啶钠注射液</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化药</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 </a:t>
                      </a:r>
                      <a:r>
                        <a:rPr lang="en-US" altLang="zh-CN" sz="1100" b="0" i="0" u="none" strike="noStrike" smtClean="0">
                          <a:solidFill>
                            <a:srgbClr val="000000"/>
                          </a:solidFill>
                          <a:latin typeface="华文中宋" pitchFamily="2" charset="-122"/>
                          <a:ea typeface="华文中宋" pitchFamily="2" charset="-122"/>
                        </a:rPr>
                        <a:t>10ml</a:t>
                      </a:r>
                      <a:r>
                        <a:rPr lang="en-US" altLang="zh-CN" sz="1100" b="0" i="0" u="none" strike="noStrike">
                          <a:solidFill>
                            <a:srgbClr val="000000"/>
                          </a:solidFill>
                          <a:latin typeface="华文中宋" pitchFamily="2" charset="-122"/>
                          <a:ea typeface="华文中宋" pitchFamily="2" charset="-122"/>
                        </a:rPr>
                        <a:t>:</a:t>
                      </a:r>
                      <a:r>
                        <a:rPr lang="zh-CN" altLang="en-US" sz="1100" b="0" i="0" u="none" strike="noStrike">
                          <a:solidFill>
                            <a:srgbClr val="000000"/>
                          </a:solidFill>
                          <a:latin typeface="华文中宋" pitchFamily="2" charset="-122"/>
                          <a:ea typeface="华文中宋" pitchFamily="2" charset="-122"/>
                        </a:rPr>
                        <a:t>磺胺对甲氧嘧啶钠</a:t>
                      </a:r>
                      <a:r>
                        <a:rPr lang="en-US" altLang="zh-CN" sz="1100" b="0" i="0" u="none" strike="noStrike">
                          <a:solidFill>
                            <a:srgbClr val="000000"/>
                          </a:solidFill>
                          <a:latin typeface="华文中宋" pitchFamily="2" charset="-122"/>
                          <a:ea typeface="华文中宋" pitchFamily="2" charset="-122"/>
                        </a:rPr>
                        <a:t>1.5g+</a:t>
                      </a:r>
                      <a:r>
                        <a:rPr lang="zh-CN" altLang="en-US" sz="1100" b="0" i="0" u="none" strike="noStrike">
                          <a:solidFill>
                            <a:srgbClr val="000000"/>
                          </a:solidFill>
                          <a:latin typeface="华文中宋" pitchFamily="2" charset="-122"/>
                          <a:ea typeface="华文中宋" pitchFamily="2" charset="-122"/>
                        </a:rPr>
                        <a:t>甲氧苄啶</a:t>
                      </a:r>
                      <a:r>
                        <a:rPr lang="en-US" altLang="zh-CN" sz="1100" b="0" i="0" u="none" strike="noStrike">
                          <a:solidFill>
                            <a:srgbClr val="000000"/>
                          </a:solidFill>
                          <a:latin typeface="华文中宋" pitchFamily="2" charset="-122"/>
                          <a:ea typeface="华文中宋" pitchFamily="2" charset="-122"/>
                        </a:rPr>
                        <a:t>0.3g</a:t>
                      </a:r>
                      <a:r>
                        <a:rPr lang="zh-CN" altLang="en-US" sz="1100" b="0" i="0" u="none" strike="noStrike">
                          <a:solidFill>
                            <a:srgbClr val="000000"/>
                          </a:solidFill>
                          <a:latin typeface="华文中宋" pitchFamily="2" charset="-122"/>
                          <a:ea typeface="华文中宋" pitchFamily="2" charset="-122"/>
                        </a:rPr>
                        <a:t>；</a:t>
                      </a:r>
                    </a:p>
                  </a:txBody>
                  <a:tcPr marL="9525" marR="9525" marT="9525" marB="0" anchor="ctr"/>
                </a:tc>
              </a:tr>
              <a:tr h="241394">
                <a:tc>
                  <a:txBody>
                    <a:bodyPr/>
                    <a:lstStyle/>
                    <a:p>
                      <a:pPr algn="l" rtl="0" fontAlgn="ctr"/>
                      <a:r>
                        <a:rPr lang="zh-CN" altLang="en-US" sz="1100" b="0" i="0" u="none" strike="noStrike">
                          <a:solidFill>
                            <a:srgbClr val="000000"/>
                          </a:solidFill>
                          <a:latin typeface="华文中宋" pitchFamily="2" charset="-122"/>
                          <a:ea typeface="华文中宋" pitchFamily="2" charset="-122"/>
                        </a:rPr>
                        <a:t>磺胺间甲氧嘧啶片</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化药</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a:t>
                      </a:r>
                      <a:r>
                        <a:rPr lang="en-US" altLang="zh-CN" sz="1100" b="0" i="0" u="none" strike="noStrike">
                          <a:solidFill>
                            <a:srgbClr val="000000"/>
                          </a:solidFill>
                          <a:latin typeface="华文中宋" pitchFamily="2" charset="-122"/>
                          <a:ea typeface="华文中宋" pitchFamily="2" charset="-122"/>
                        </a:rPr>
                        <a:t>25</a:t>
                      </a:r>
                      <a:r>
                        <a:rPr lang="en-US" sz="1100" b="0" i="0" u="none" strike="noStrike">
                          <a:solidFill>
                            <a:srgbClr val="000000"/>
                          </a:solidFill>
                          <a:latin typeface="华文中宋" pitchFamily="2" charset="-122"/>
                          <a:ea typeface="华文中宋" pitchFamily="2" charset="-122"/>
                        </a:rPr>
                        <a:t>mg；</a:t>
                      </a:r>
                    </a:p>
                  </a:txBody>
                  <a:tcPr marL="9525" marR="9525" marT="9525" marB="0" anchor="ctr"/>
                </a:tc>
              </a:tr>
              <a:tr h="241394">
                <a:tc>
                  <a:txBody>
                    <a:bodyPr/>
                    <a:lstStyle/>
                    <a:p>
                      <a:pPr algn="l" rtl="0" fontAlgn="ctr"/>
                      <a:r>
                        <a:rPr lang="zh-CN" altLang="en-US" sz="1100" b="0" i="0" u="none" strike="noStrike">
                          <a:solidFill>
                            <a:srgbClr val="000000"/>
                          </a:solidFill>
                          <a:latin typeface="华文中宋" pitchFamily="2" charset="-122"/>
                          <a:ea typeface="华文中宋" pitchFamily="2" charset="-122"/>
                        </a:rPr>
                        <a:t>磺胺间甲氧嘧啶钠注射液</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化药</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a:t>
                      </a:r>
                      <a:r>
                        <a:rPr lang="en-US" altLang="zh-CN" sz="1100" b="0" i="0" u="none" strike="noStrike" smtClean="0">
                          <a:solidFill>
                            <a:srgbClr val="000000"/>
                          </a:solidFill>
                          <a:latin typeface="华文中宋" pitchFamily="2" charset="-122"/>
                          <a:ea typeface="华文中宋" pitchFamily="2" charset="-122"/>
                        </a:rPr>
                        <a:t>5</a:t>
                      </a:r>
                      <a:r>
                        <a:rPr lang="en-US" sz="1100" b="0" i="0" u="none" strike="noStrike" smtClean="0">
                          <a:solidFill>
                            <a:srgbClr val="000000"/>
                          </a:solidFill>
                          <a:latin typeface="华文中宋" pitchFamily="2" charset="-122"/>
                          <a:ea typeface="华文中宋" pitchFamily="2" charset="-122"/>
                        </a:rPr>
                        <a:t>ml:0.5g、5ml:0.75g、10ml:0.5g、10ml:1.5g、10ml:3g、100ml:10g</a:t>
                      </a:r>
                      <a:endParaRPr lang="en-US" sz="1100" b="0" i="0" u="none" strike="noStrike">
                        <a:solidFill>
                          <a:srgbClr val="000000"/>
                        </a:solidFill>
                        <a:latin typeface="华文中宋" pitchFamily="2" charset="-122"/>
                        <a:ea typeface="华文中宋" pitchFamily="2" charset="-122"/>
                      </a:endParaRPr>
                    </a:p>
                  </a:txBody>
                  <a:tcPr marL="9525" marR="9525" marT="9525" marB="0" anchor="ctr"/>
                </a:tc>
              </a:tr>
              <a:tr h="241394">
                <a:tc>
                  <a:txBody>
                    <a:bodyPr/>
                    <a:lstStyle/>
                    <a:p>
                      <a:pPr algn="l" rtl="0" fontAlgn="ctr"/>
                      <a:r>
                        <a:rPr lang="zh-CN" altLang="en-US" sz="1100" b="0" i="0" u="none" strike="noStrike">
                          <a:solidFill>
                            <a:srgbClr val="000000"/>
                          </a:solidFill>
                          <a:latin typeface="华文中宋" pitchFamily="2" charset="-122"/>
                          <a:ea typeface="华文中宋" pitchFamily="2" charset="-122"/>
                        </a:rPr>
                        <a:t>磺胺脒片</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化药</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  </a:t>
                      </a:r>
                      <a:r>
                        <a:rPr lang="en-US" altLang="zh-CN" sz="1100" b="0" i="0" u="none" strike="noStrike">
                          <a:solidFill>
                            <a:srgbClr val="000000"/>
                          </a:solidFill>
                          <a:latin typeface="华文中宋" pitchFamily="2" charset="-122"/>
                          <a:ea typeface="华文中宋" pitchFamily="2" charset="-122"/>
                        </a:rPr>
                        <a:t>0.25</a:t>
                      </a:r>
                      <a:r>
                        <a:rPr lang="en-US" sz="1100" b="0" i="0" u="none" strike="noStrike">
                          <a:solidFill>
                            <a:srgbClr val="000000"/>
                          </a:solidFill>
                          <a:latin typeface="华文中宋" pitchFamily="2" charset="-122"/>
                          <a:ea typeface="华文中宋" pitchFamily="2" charset="-122"/>
                        </a:rPr>
                        <a:t>g  </a:t>
                      </a:r>
                    </a:p>
                  </a:txBody>
                  <a:tcPr marL="9525" marR="9525" marT="9525" marB="0" anchor="ctr"/>
                </a:tc>
              </a:tr>
              <a:tr h="241394">
                <a:tc>
                  <a:txBody>
                    <a:bodyPr/>
                    <a:lstStyle/>
                    <a:p>
                      <a:pPr algn="l" rtl="0" fontAlgn="ctr"/>
                      <a:r>
                        <a:rPr lang="zh-CN" altLang="en-US" sz="1100" b="0" i="0" u="none" strike="noStrike">
                          <a:solidFill>
                            <a:srgbClr val="000000"/>
                          </a:solidFill>
                          <a:latin typeface="华文中宋" pitchFamily="2" charset="-122"/>
                          <a:ea typeface="华文中宋" pitchFamily="2" charset="-122"/>
                        </a:rPr>
                        <a:t>磺胺氯吡嗪钠可溶性粉</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化药</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  </a:t>
                      </a:r>
                      <a:r>
                        <a:rPr lang="en-US" altLang="zh-CN" sz="1100" b="0" i="0" u="none" strike="noStrike">
                          <a:solidFill>
                            <a:srgbClr val="000000"/>
                          </a:solidFill>
                          <a:latin typeface="华文中宋" pitchFamily="2" charset="-122"/>
                          <a:ea typeface="华文中宋" pitchFamily="2" charset="-122"/>
                        </a:rPr>
                        <a:t>10%</a:t>
                      </a:r>
                      <a:r>
                        <a:rPr lang="zh-CN" altLang="en-US" sz="1100" b="0" i="0" u="none" strike="noStrike">
                          <a:solidFill>
                            <a:srgbClr val="000000"/>
                          </a:solidFill>
                          <a:latin typeface="华文中宋" pitchFamily="2" charset="-122"/>
                          <a:ea typeface="华文中宋" pitchFamily="2" charset="-122"/>
                        </a:rPr>
                        <a:t>、</a:t>
                      </a:r>
                      <a:r>
                        <a:rPr lang="en-US" altLang="zh-CN" sz="1100" b="0" i="0" u="none" strike="noStrike">
                          <a:solidFill>
                            <a:srgbClr val="000000"/>
                          </a:solidFill>
                          <a:latin typeface="华文中宋" pitchFamily="2" charset="-122"/>
                          <a:ea typeface="华文中宋" pitchFamily="2" charset="-122"/>
                        </a:rPr>
                        <a:t>20%</a:t>
                      </a:r>
                    </a:p>
                  </a:txBody>
                  <a:tcPr marL="9525" marR="9525" marT="9525" marB="0" anchor="ctr"/>
                </a:tc>
              </a:tr>
              <a:tr h="241394">
                <a:tc>
                  <a:txBody>
                    <a:bodyPr/>
                    <a:lstStyle/>
                    <a:p>
                      <a:pPr algn="l" rtl="0" fontAlgn="ctr"/>
                      <a:r>
                        <a:rPr lang="zh-CN" altLang="en-US" sz="1100" b="0" i="0" u="none" strike="noStrike">
                          <a:solidFill>
                            <a:srgbClr val="000000"/>
                          </a:solidFill>
                          <a:latin typeface="华文中宋" pitchFamily="2" charset="-122"/>
                          <a:ea typeface="华文中宋" pitchFamily="2" charset="-122"/>
                        </a:rPr>
                        <a:t>磺胺喹噁啉钠可溶性粉</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化药</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a:t>
                      </a:r>
                      <a:r>
                        <a:rPr lang="zh-CN" altLang="en-US" sz="1100" b="0" i="0" u="none" strike="noStrike" smtClean="0">
                          <a:solidFill>
                            <a:srgbClr val="000000"/>
                          </a:solidFill>
                          <a:latin typeface="华文中宋" pitchFamily="2" charset="-122"/>
                          <a:ea typeface="华文中宋" pitchFamily="2" charset="-122"/>
                        </a:rPr>
                        <a:t>规格 </a:t>
                      </a:r>
                      <a:r>
                        <a:rPr lang="en-US" altLang="zh-CN" sz="1100" b="0" i="0" u="none" strike="noStrike" smtClean="0">
                          <a:solidFill>
                            <a:srgbClr val="000000"/>
                          </a:solidFill>
                          <a:latin typeface="华文中宋" pitchFamily="2" charset="-122"/>
                          <a:ea typeface="华文中宋" pitchFamily="2" charset="-122"/>
                        </a:rPr>
                        <a:t>5</a:t>
                      </a:r>
                      <a:r>
                        <a:rPr lang="en-US" altLang="zh-CN" sz="1100" b="0" i="0" u="none" strike="noStrike">
                          <a:solidFill>
                            <a:srgbClr val="000000"/>
                          </a:solidFill>
                          <a:latin typeface="华文中宋" pitchFamily="2" charset="-122"/>
                          <a:ea typeface="华文中宋" pitchFamily="2" charset="-122"/>
                        </a:rPr>
                        <a:t>% 30%  </a:t>
                      </a:r>
                    </a:p>
                  </a:txBody>
                  <a:tcPr marL="9525" marR="9525" marT="9525" marB="0" anchor="ctr"/>
                </a:tc>
              </a:tr>
              <a:tr h="434452">
                <a:tc>
                  <a:txBody>
                    <a:bodyPr/>
                    <a:lstStyle/>
                    <a:p>
                      <a:pPr algn="l" rtl="0" fontAlgn="ctr"/>
                      <a:r>
                        <a:rPr lang="zh-CN" altLang="en-US" sz="1100" b="0" i="0" u="none" strike="noStrike">
                          <a:solidFill>
                            <a:srgbClr val="000000"/>
                          </a:solidFill>
                          <a:latin typeface="华文中宋" pitchFamily="2" charset="-122"/>
                          <a:ea typeface="华文中宋" pitchFamily="2" charset="-122"/>
                        </a:rPr>
                        <a:t>磺胺嘧啶钠注射液</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化药</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a:t>
                      </a:r>
                      <a:r>
                        <a:rPr lang="zh-CN" altLang="en-US" sz="1100" b="0" i="0" u="none" strike="noStrike" smtClean="0">
                          <a:solidFill>
                            <a:srgbClr val="000000"/>
                          </a:solidFill>
                          <a:latin typeface="华文中宋" pitchFamily="2" charset="-122"/>
                          <a:ea typeface="华文中宋" pitchFamily="2" charset="-122"/>
                        </a:rPr>
                        <a:t>规格 </a:t>
                      </a:r>
                      <a:r>
                        <a:rPr lang="en-US" altLang="zh-CN" sz="1100" b="0" i="0" u="none" strike="noStrike" smtClean="0">
                          <a:solidFill>
                            <a:srgbClr val="000000"/>
                          </a:solidFill>
                          <a:latin typeface="华文中宋" pitchFamily="2" charset="-122"/>
                          <a:ea typeface="华文中宋" pitchFamily="2" charset="-122"/>
                        </a:rPr>
                        <a:t>10</a:t>
                      </a:r>
                      <a:r>
                        <a:rPr lang="en-US" sz="1100" b="0" i="0" u="none" strike="noStrike" smtClean="0">
                          <a:solidFill>
                            <a:srgbClr val="000000"/>
                          </a:solidFill>
                          <a:latin typeface="华文中宋" pitchFamily="2" charset="-122"/>
                          <a:ea typeface="华文中宋" pitchFamily="2" charset="-122"/>
                        </a:rPr>
                        <a:t>ml：2g、10ml：3g</a:t>
                      </a:r>
                      <a:endParaRPr lang="en-US" sz="1100" b="0" i="0" u="none" strike="noStrike">
                        <a:solidFill>
                          <a:srgbClr val="000000"/>
                        </a:solidFill>
                        <a:latin typeface="华文中宋" pitchFamily="2" charset="-122"/>
                        <a:ea typeface="华文中宋" pitchFamily="2" charset="-122"/>
                      </a:endParaRPr>
                    </a:p>
                  </a:txBody>
                  <a:tcPr marL="9525" marR="9525" marT="9525" marB="0" anchor="ctr"/>
                </a:tc>
              </a:tr>
              <a:tr h="241394">
                <a:tc>
                  <a:txBody>
                    <a:bodyPr/>
                    <a:lstStyle/>
                    <a:p>
                      <a:pPr algn="l" rtl="0" fontAlgn="ctr"/>
                      <a:r>
                        <a:rPr lang="zh-CN" altLang="en-US" sz="1100" b="0" i="0" u="none" strike="noStrike">
                          <a:solidFill>
                            <a:srgbClr val="000000"/>
                          </a:solidFill>
                          <a:latin typeface="华文中宋" pitchFamily="2" charset="-122"/>
                          <a:ea typeface="华文中宋" pitchFamily="2" charset="-122"/>
                        </a:rPr>
                        <a:t>甲砜霉素粉</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抗生素</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a:t>
                      </a:r>
                      <a:r>
                        <a:rPr lang="zh-CN" altLang="en-US" sz="1100" b="0" i="0" u="none" strike="noStrike" smtClean="0">
                          <a:solidFill>
                            <a:srgbClr val="000000"/>
                          </a:solidFill>
                          <a:latin typeface="华文中宋" pitchFamily="2" charset="-122"/>
                          <a:ea typeface="华文中宋" pitchFamily="2" charset="-122"/>
                        </a:rPr>
                        <a:t>规格 </a:t>
                      </a:r>
                      <a:r>
                        <a:rPr lang="en-US" altLang="zh-CN" sz="1100" b="0" i="0" u="none" strike="noStrike" smtClean="0">
                          <a:solidFill>
                            <a:srgbClr val="000000"/>
                          </a:solidFill>
                          <a:latin typeface="华文中宋" pitchFamily="2" charset="-122"/>
                          <a:ea typeface="华文中宋" pitchFamily="2" charset="-122"/>
                        </a:rPr>
                        <a:t>5</a:t>
                      </a:r>
                      <a:r>
                        <a:rPr lang="en-US" altLang="zh-CN" sz="1100" b="0" i="0" u="none" strike="noStrike">
                          <a:solidFill>
                            <a:srgbClr val="000000"/>
                          </a:solidFill>
                          <a:latin typeface="华文中宋" pitchFamily="2" charset="-122"/>
                          <a:ea typeface="华文中宋" pitchFamily="2" charset="-122"/>
                        </a:rPr>
                        <a:t>%</a:t>
                      </a:r>
                      <a:r>
                        <a:rPr lang="zh-CN" altLang="en-US" sz="1100" b="0" i="0" u="none" strike="noStrike">
                          <a:solidFill>
                            <a:srgbClr val="000000"/>
                          </a:solidFill>
                          <a:latin typeface="华文中宋" pitchFamily="2" charset="-122"/>
                          <a:ea typeface="华文中宋" pitchFamily="2" charset="-122"/>
                        </a:rPr>
                        <a:t>（水产用）</a:t>
                      </a:r>
                    </a:p>
                  </a:txBody>
                  <a:tcPr marL="9525" marR="9525" marT="9525" marB="0" anchor="ctr"/>
                </a:tc>
              </a:tr>
              <a:tr h="241394">
                <a:tc>
                  <a:txBody>
                    <a:bodyPr/>
                    <a:lstStyle/>
                    <a:p>
                      <a:pPr algn="l" rtl="0" fontAlgn="ctr"/>
                      <a:r>
                        <a:rPr lang="zh-CN" altLang="en-US" sz="1100" b="0" i="0" u="none" strike="noStrike">
                          <a:solidFill>
                            <a:srgbClr val="000000"/>
                          </a:solidFill>
                          <a:latin typeface="华文中宋" pitchFamily="2" charset="-122"/>
                          <a:ea typeface="华文中宋" pitchFamily="2" charset="-122"/>
                        </a:rPr>
                        <a:t>吉他霉素预混剂</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抗生素</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 </a:t>
                      </a:r>
                      <a:r>
                        <a:rPr lang="en-US" altLang="zh-CN" sz="1100" b="0" i="0" u="none" strike="noStrike">
                          <a:solidFill>
                            <a:srgbClr val="000000"/>
                          </a:solidFill>
                          <a:latin typeface="华文中宋" pitchFamily="2" charset="-122"/>
                          <a:ea typeface="华文中宋" pitchFamily="2" charset="-122"/>
                        </a:rPr>
                        <a:t>100</a:t>
                      </a:r>
                      <a:r>
                        <a:rPr lang="en-US" sz="1100" b="0" i="0" u="none" strike="noStrike">
                          <a:solidFill>
                            <a:srgbClr val="000000"/>
                          </a:solidFill>
                          <a:latin typeface="华文中宋" pitchFamily="2" charset="-122"/>
                          <a:ea typeface="华文中宋" pitchFamily="2" charset="-122"/>
                        </a:rPr>
                        <a:t>g：30g  </a:t>
                      </a:r>
                    </a:p>
                  </a:txBody>
                  <a:tcPr marL="9525" marR="9525" marT="9525" marB="0" anchor="ctr"/>
                </a:tc>
              </a:tr>
              <a:tr h="241394">
                <a:tc>
                  <a:txBody>
                    <a:bodyPr/>
                    <a:lstStyle/>
                    <a:p>
                      <a:pPr algn="l" rtl="0" fontAlgn="ctr"/>
                      <a:r>
                        <a:rPr lang="zh-CN" altLang="en-US" sz="1100" b="0" i="0" u="none" strike="noStrike">
                          <a:solidFill>
                            <a:srgbClr val="000000"/>
                          </a:solidFill>
                          <a:latin typeface="华文中宋" pitchFamily="2" charset="-122"/>
                          <a:ea typeface="华文中宋" pitchFamily="2" charset="-122"/>
                        </a:rPr>
                        <a:t>伊维菌素注射液</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抗生素</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 </a:t>
                      </a:r>
                      <a:r>
                        <a:rPr lang="en-US" altLang="zh-CN" sz="1100" b="0" i="0" u="none" strike="noStrike">
                          <a:solidFill>
                            <a:srgbClr val="000000"/>
                          </a:solidFill>
                          <a:latin typeface="华文中宋" pitchFamily="2" charset="-122"/>
                          <a:ea typeface="华文中宋" pitchFamily="2" charset="-122"/>
                        </a:rPr>
                        <a:t>2ml:4000</a:t>
                      </a:r>
                      <a:r>
                        <a:rPr lang="zh-CN" altLang="en-US" sz="1100" b="0" i="0" u="none" strike="noStrike">
                          <a:solidFill>
                            <a:srgbClr val="000000"/>
                          </a:solidFill>
                          <a:latin typeface="华文中宋" pitchFamily="2" charset="-122"/>
                          <a:ea typeface="华文中宋" pitchFamily="2" charset="-122"/>
                        </a:rPr>
                        <a:t>单位、</a:t>
                      </a:r>
                      <a:r>
                        <a:rPr lang="en-US" altLang="zh-CN" sz="1100" b="0" i="0" u="none" strike="noStrike">
                          <a:solidFill>
                            <a:srgbClr val="000000"/>
                          </a:solidFill>
                          <a:latin typeface="华文中宋" pitchFamily="2" charset="-122"/>
                          <a:ea typeface="华文中宋" pitchFamily="2" charset="-122"/>
                        </a:rPr>
                        <a:t>2ml:1</a:t>
                      </a:r>
                      <a:r>
                        <a:rPr lang="zh-CN" altLang="en-US" sz="1100" b="0" i="0" u="none" strike="noStrike">
                          <a:solidFill>
                            <a:srgbClr val="000000"/>
                          </a:solidFill>
                          <a:latin typeface="华文中宋" pitchFamily="2" charset="-122"/>
                          <a:ea typeface="华文中宋" pitchFamily="2" charset="-122"/>
                        </a:rPr>
                        <a:t>万单位、</a:t>
                      </a:r>
                      <a:r>
                        <a:rPr lang="en-US" altLang="zh-CN" sz="1100" b="0" i="0" u="none" strike="noStrike">
                          <a:solidFill>
                            <a:srgbClr val="000000"/>
                          </a:solidFill>
                          <a:latin typeface="华文中宋" pitchFamily="2" charset="-122"/>
                          <a:ea typeface="华文中宋" pitchFamily="2" charset="-122"/>
                        </a:rPr>
                        <a:t>5ml:1</a:t>
                      </a:r>
                      <a:r>
                        <a:rPr lang="zh-CN" altLang="en-US" sz="1100" b="0" i="0" u="none" strike="noStrike">
                          <a:solidFill>
                            <a:srgbClr val="000000"/>
                          </a:solidFill>
                          <a:latin typeface="华文中宋" pitchFamily="2" charset="-122"/>
                          <a:ea typeface="华文中宋" pitchFamily="2" charset="-122"/>
                        </a:rPr>
                        <a:t>万单位、</a:t>
                      </a:r>
                      <a:r>
                        <a:rPr lang="en-US" altLang="zh-CN" sz="1100" b="0" i="0" u="none" strike="noStrike">
                          <a:solidFill>
                            <a:srgbClr val="000000"/>
                          </a:solidFill>
                          <a:latin typeface="华文中宋" pitchFamily="2" charset="-122"/>
                          <a:ea typeface="华文中宋" pitchFamily="2" charset="-122"/>
                        </a:rPr>
                        <a:t>10ml:10</a:t>
                      </a:r>
                      <a:r>
                        <a:rPr lang="zh-CN" altLang="en-US" sz="1100" b="0" i="0" u="none" strike="noStrike">
                          <a:solidFill>
                            <a:srgbClr val="000000"/>
                          </a:solidFill>
                          <a:latin typeface="华文中宋" pitchFamily="2" charset="-122"/>
                          <a:ea typeface="华文中宋" pitchFamily="2" charset="-122"/>
                        </a:rPr>
                        <a:t>万单位、</a:t>
                      </a:r>
                      <a:r>
                        <a:rPr lang="en-US" altLang="zh-CN" sz="1100" b="0" i="0" u="none" strike="noStrike">
                          <a:solidFill>
                            <a:srgbClr val="000000"/>
                          </a:solidFill>
                          <a:latin typeface="华文中宋" pitchFamily="2" charset="-122"/>
                          <a:ea typeface="华文中宋" pitchFamily="2" charset="-122"/>
                        </a:rPr>
                        <a:t>10ml:2</a:t>
                      </a:r>
                      <a:r>
                        <a:rPr lang="zh-CN" altLang="en-US" sz="1100" b="0" i="0" u="none" strike="noStrike">
                          <a:solidFill>
                            <a:srgbClr val="000000"/>
                          </a:solidFill>
                          <a:latin typeface="华文中宋" pitchFamily="2" charset="-122"/>
                          <a:ea typeface="华文中宋" pitchFamily="2" charset="-122"/>
                        </a:rPr>
                        <a:t>万单位、</a:t>
                      </a:r>
                      <a:r>
                        <a:rPr lang="en-US" altLang="zh-CN" sz="1100" b="0" i="0" u="none" strike="noStrike">
                          <a:solidFill>
                            <a:srgbClr val="000000"/>
                          </a:solidFill>
                          <a:latin typeface="华文中宋" pitchFamily="2" charset="-122"/>
                          <a:ea typeface="华文中宋" pitchFamily="2" charset="-122"/>
                        </a:rPr>
                        <a:t>20ml:4</a:t>
                      </a:r>
                      <a:r>
                        <a:rPr lang="zh-CN" altLang="en-US" sz="1100" b="0" i="0" u="none" strike="noStrike">
                          <a:solidFill>
                            <a:srgbClr val="000000"/>
                          </a:solidFill>
                          <a:latin typeface="华文中宋" pitchFamily="2" charset="-122"/>
                          <a:ea typeface="华文中宋" pitchFamily="2" charset="-122"/>
                        </a:rPr>
                        <a:t>万单位  </a:t>
                      </a:r>
                    </a:p>
                  </a:txBody>
                  <a:tcPr marL="9525" marR="9525" marT="9525" marB="0" anchor="ctr"/>
                </a:tc>
              </a:tr>
              <a:tr h="241394">
                <a:tc>
                  <a:txBody>
                    <a:bodyPr/>
                    <a:lstStyle/>
                    <a:p>
                      <a:pPr algn="l" rtl="0" fontAlgn="ctr"/>
                      <a:r>
                        <a:rPr lang="zh-CN" altLang="en-US" sz="1100" b="0" i="0" u="none" strike="noStrike">
                          <a:solidFill>
                            <a:srgbClr val="000000"/>
                          </a:solidFill>
                          <a:latin typeface="华文中宋" pitchFamily="2" charset="-122"/>
                          <a:ea typeface="华文中宋" pitchFamily="2" charset="-122"/>
                        </a:rPr>
                        <a:t>注射用青霉素钠 </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抗生素</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 </a:t>
                      </a:r>
                      <a:r>
                        <a:rPr lang="en-US" altLang="zh-CN" sz="1100" b="0" i="0" u="none" strike="noStrike">
                          <a:solidFill>
                            <a:srgbClr val="000000"/>
                          </a:solidFill>
                          <a:latin typeface="华文中宋" pitchFamily="2" charset="-122"/>
                          <a:ea typeface="华文中宋" pitchFamily="2" charset="-122"/>
                        </a:rPr>
                        <a:t>2.4</a:t>
                      </a:r>
                      <a:r>
                        <a:rPr lang="en-US" sz="1100" b="0" i="0" u="none" strike="noStrike">
                          <a:solidFill>
                            <a:srgbClr val="000000"/>
                          </a:solidFill>
                          <a:latin typeface="华文中宋" pitchFamily="2" charset="-122"/>
                          <a:ea typeface="华文中宋" pitchFamily="2" charset="-122"/>
                        </a:rPr>
                        <a:t>g </a:t>
                      </a:r>
                    </a:p>
                  </a:txBody>
                  <a:tcPr marL="9525" marR="9525" marT="9525" marB="0" anchor="ctr"/>
                </a:tc>
              </a:tr>
              <a:tr h="241394">
                <a:tc>
                  <a:txBody>
                    <a:bodyPr/>
                    <a:lstStyle/>
                    <a:p>
                      <a:pPr algn="l" rtl="0" fontAlgn="ctr"/>
                      <a:r>
                        <a:rPr lang="zh-CN" altLang="en-US" sz="1100" b="0" i="0" u="none" strike="noStrike">
                          <a:solidFill>
                            <a:srgbClr val="000000"/>
                          </a:solidFill>
                          <a:latin typeface="华文中宋" pitchFamily="2" charset="-122"/>
                          <a:ea typeface="华文中宋" pitchFamily="2" charset="-122"/>
                        </a:rPr>
                        <a:t>注射用苯唑西林钠 </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抗生素</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 </a:t>
                      </a:r>
                      <a:r>
                        <a:rPr lang="en-US" altLang="zh-CN" sz="1100" b="0" i="0" u="none" strike="noStrike">
                          <a:solidFill>
                            <a:srgbClr val="000000"/>
                          </a:solidFill>
                          <a:latin typeface="华文中宋" pitchFamily="2" charset="-122"/>
                          <a:ea typeface="华文中宋" pitchFamily="2" charset="-122"/>
                        </a:rPr>
                        <a:t>2.0</a:t>
                      </a:r>
                      <a:r>
                        <a:rPr lang="en-US" sz="1100" b="0" i="0" u="none" strike="noStrike">
                          <a:solidFill>
                            <a:srgbClr val="000000"/>
                          </a:solidFill>
                          <a:latin typeface="华文中宋" pitchFamily="2" charset="-122"/>
                          <a:ea typeface="华文中宋" pitchFamily="2" charset="-122"/>
                        </a:rPr>
                        <a:t>g</a:t>
                      </a:r>
                    </a:p>
                  </a:txBody>
                  <a:tcPr marL="9525" marR="9525" marT="9525" marB="0" anchor="ctr"/>
                </a:tc>
              </a:tr>
              <a:tr h="241394">
                <a:tc>
                  <a:txBody>
                    <a:bodyPr/>
                    <a:lstStyle/>
                    <a:p>
                      <a:pPr algn="l" rtl="0" fontAlgn="ctr"/>
                      <a:r>
                        <a:rPr lang="zh-CN" altLang="en-US" sz="1100" b="0" i="0" u="none" strike="noStrike">
                          <a:solidFill>
                            <a:srgbClr val="000000"/>
                          </a:solidFill>
                          <a:latin typeface="华文中宋" pitchFamily="2" charset="-122"/>
                          <a:ea typeface="华文中宋" pitchFamily="2" charset="-122"/>
                        </a:rPr>
                        <a:t>氟苯尼考粉 </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抗生素</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增加水产用规格</a:t>
                      </a:r>
                    </a:p>
                  </a:txBody>
                  <a:tcPr marL="9525" marR="9525" marT="9525" marB="0" anchor="ctr"/>
                </a:tc>
              </a:tr>
              <a:tr h="241394">
                <a:tc>
                  <a:txBody>
                    <a:bodyPr/>
                    <a:lstStyle/>
                    <a:p>
                      <a:pPr algn="l" rtl="0" fontAlgn="ctr"/>
                      <a:r>
                        <a:rPr lang="zh-CN" altLang="en-US" sz="1100" b="0" i="0" u="none" strike="noStrike">
                          <a:solidFill>
                            <a:srgbClr val="000000"/>
                          </a:solidFill>
                          <a:latin typeface="华文中宋" pitchFamily="2" charset="-122"/>
                          <a:ea typeface="华文中宋" pitchFamily="2" charset="-122"/>
                        </a:rPr>
                        <a:t>盐酸大观霉素盐酸林可霉素可溶性粉 </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抗生素</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 </a:t>
                      </a:r>
                      <a:r>
                        <a:rPr lang="en-US" altLang="zh-CN" sz="1100" b="0" i="0" u="none" strike="noStrike">
                          <a:solidFill>
                            <a:srgbClr val="000000"/>
                          </a:solidFill>
                          <a:latin typeface="华文中宋" pitchFamily="2" charset="-122"/>
                          <a:ea typeface="华文中宋" pitchFamily="2" charset="-122"/>
                        </a:rPr>
                        <a:t>100</a:t>
                      </a:r>
                      <a:r>
                        <a:rPr lang="en-US" sz="1100" b="0" i="0" u="none" strike="noStrike">
                          <a:solidFill>
                            <a:srgbClr val="000000"/>
                          </a:solidFill>
                          <a:latin typeface="华文中宋" pitchFamily="2" charset="-122"/>
                          <a:ea typeface="华文中宋" pitchFamily="2" charset="-122"/>
                        </a:rPr>
                        <a:t>g:</a:t>
                      </a:r>
                      <a:r>
                        <a:rPr lang="zh-CN" altLang="en-US" sz="1100" b="0" i="0" u="none" strike="noStrike">
                          <a:solidFill>
                            <a:srgbClr val="000000"/>
                          </a:solidFill>
                          <a:latin typeface="华文中宋" pitchFamily="2" charset="-122"/>
                          <a:ea typeface="华文中宋" pitchFamily="2" charset="-122"/>
                        </a:rPr>
                        <a:t>大观霉素</a:t>
                      </a:r>
                      <a:r>
                        <a:rPr lang="en-US" altLang="zh-CN" sz="1100" b="0" i="0" u="none" strike="noStrike">
                          <a:solidFill>
                            <a:srgbClr val="000000"/>
                          </a:solidFill>
                          <a:latin typeface="华文中宋" pitchFamily="2" charset="-122"/>
                          <a:ea typeface="华文中宋" pitchFamily="2" charset="-122"/>
                        </a:rPr>
                        <a:t>10</a:t>
                      </a:r>
                      <a:r>
                        <a:rPr lang="en-US" sz="1100" b="0" i="0" u="none" strike="noStrike">
                          <a:solidFill>
                            <a:srgbClr val="000000"/>
                          </a:solidFill>
                          <a:latin typeface="华文中宋" pitchFamily="2" charset="-122"/>
                          <a:ea typeface="华文中宋" pitchFamily="2" charset="-122"/>
                        </a:rPr>
                        <a:t>g(1000</a:t>
                      </a:r>
                      <a:r>
                        <a:rPr lang="zh-CN" altLang="en-US" sz="1100" b="0" i="0" u="none" strike="noStrike">
                          <a:solidFill>
                            <a:srgbClr val="000000"/>
                          </a:solidFill>
                          <a:latin typeface="华文中宋" pitchFamily="2" charset="-122"/>
                          <a:ea typeface="华文中宋" pitchFamily="2" charset="-122"/>
                        </a:rPr>
                        <a:t>万单位</a:t>
                      </a:r>
                      <a:r>
                        <a:rPr lang="en-US" altLang="zh-CN" sz="1100" b="0" i="0" u="none" strike="noStrike">
                          <a:solidFill>
                            <a:srgbClr val="000000"/>
                          </a:solidFill>
                          <a:latin typeface="华文中宋" pitchFamily="2" charset="-122"/>
                          <a:ea typeface="华文中宋" pitchFamily="2" charset="-122"/>
                        </a:rPr>
                        <a:t>)+</a:t>
                      </a:r>
                      <a:r>
                        <a:rPr lang="zh-CN" altLang="en-US" sz="1100" b="0" i="0" u="none" strike="noStrike">
                          <a:solidFill>
                            <a:srgbClr val="000000"/>
                          </a:solidFill>
                          <a:latin typeface="华文中宋" pitchFamily="2" charset="-122"/>
                          <a:ea typeface="华文中宋" pitchFamily="2" charset="-122"/>
                        </a:rPr>
                        <a:t>林可霉素</a:t>
                      </a:r>
                      <a:r>
                        <a:rPr lang="en-US" altLang="zh-CN" sz="1100" b="0" i="0" u="none" strike="noStrike">
                          <a:solidFill>
                            <a:srgbClr val="000000"/>
                          </a:solidFill>
                          <a:latin typeface="华文中宋" pitchFamily="2" charset="-122"/>
                          <a:ea typeface="华文中宋" pitchFamily="2" charset="-122"/>
                        </a:rPr>
                        <a:t>5</a:t>
                      </a:r>
                      <a:r>
                        <a:rPr lang="en-US" sz="1100" b="0" i="0" u="none" strike="noStrike">
                          <a:solidFill>
                            <a:srgbClr val="000000"/>
                          </a:solidFill>
                          <a:latin typeface="华文中宋" pitchFamily="2" charset="-122"/>
                          <a:ea typeface="华文中宋" pitchFamily="2" charset="-122"/>
                        </a:rPr>
                        <a:t>g（</a:t>
                      </a:r>
                      <a:r>
                        <a:rPr lang="zh-CN" altLang="en-US" sz="1100" b="0" i="0" u="none" strike="noStrike">
                          <a:solidFill>
                            <a:srgbClr val="000000"/>
                          </a:solidFill>
                          <a:latin typeface="华文中宋" pitchFamily="2" charset="-122"/>
                          <a:ea typeface="华文中宋" pitchFamily="2" charset="-122"/>
                        </a:rPr>
                        <a:t>按</a:t>
                      </a:r>
                      <a:r>
                        <a:rPr lang="en-US" sz="1100" b="0" i="0" u="none" strike="noStrike">
                          <a:solidFill>
                            <a:srgbClr val="000000"/>
                          </a:solidFill>
                          <a:latin typeface="华文中宋" pitchFamily="2" charset="-122"/>
                          <a:ea typeface="华文中宋" pitchFamily="2" charset="-122"/>
                        </a:rPr>
                        <a:t>C</a:t>
                      </a:r>
                      <a:r>
                        <a:rPr lang="en-US" sz="1100" b="0" i="0" u="none" strike="noStrike" baseline="-25000">
                          <a:solidFill>
                            <a:srgbClr val="000000"/>
                          </a:solidFill>
                          <a:latin typeface="华文中宋" pitchFamily="2" charset="-122"/>
                          <a:ea typeface="华文中宋" pitchFamily="2" charset="-122"/>
                        </a:rPr>
                        <a:t>18</a:t>
                      </a:r>
                      <a:r>
                        <a:rPr lang="en-US" sz="1100" b="0" i="0" u="none" strike="noStrike">
                          <a:solidFill>
                            <a:srgbClr val="000000"/>
                          </a:solidFill>
                          <a:latin typeface="华文中宋" pitchFamily="2" charset="-122"/>
                          <a:ea typeface="华文中宋" pitchFamily="2" charset="-122"/>
                        </a:rPr>
                        <a:t>H</a:t>
                      </a:r>
                      <a:r>
                        <a:rPr lang="en-US" sz="1100" b="0" i="0" u="none" strike="noStrike" baseline="-25000">
                          <a:solidFill>
                            <a:srgbClr val="000000"/>
                          </a:solidFill>
                          <a:latin typeface="华文中宋" pitchFamily="2" charset="-122"/>
                          <a:ea typeface="华文中宋" pitchFamily="2" charset="-122"/>
                        </a:rPr>
                        <a:t>34</a:t>
                      </a:r>
                      <a:r>
                        <a:rPr lang="en-US" sz="1100" b="0" i="0" u="none" strike="noStrike">
                          <a:solidFill>
                            <a:srgbClr val="000000"/>
                          </a:solidFill>
                          <a:latin typeface="华文中宋" pitchFamily="2" charset="-122"/>
                          <a:ea typeface="华文中宋" pitchFamily="2" charset="-122"/>
                        </a:rPr>
                        <a:t>N</a:t>
                      </a:r>
                      <a:r>
                        <a:rPr lang="en-US" sz="1100" b="0" i="0" u="none" strike="noStrike" baseline="-25000">
                          <a:solidFill>
                            <a:srgbClr val="000000"/>
                          </a:solidFill>
                          <a:latin typeface="华文中宋" pitchFamily="2" charset="-122"/>
                          <a:ea typeface="华文中宋" pitchFamily="2" charset="-122"/>
                        </a:rPr>
                        <a:t>2</a:t>
                      </a:r>
                      <a:r>
                        <a:rPr lang="en-US" sz="1100" b="0" i="0" u="none" strike="noStrike">
                          <a:solidFill>
                            <a:srgbClr val="000000"/>
                          </a:solidFill>
                          <a:latin typeface="华文中宋" pitchFamily="2" charset="-122"/>
                          <a:ea typeface="华文中宋" pitchFamily="2" charset="-122"/>
                        </a:rPr>
                        <a:t>O</a:t>
                      </a:r>
                      <a:r>
                        <a:rPr lang="en-US" sz="1100" b="0" i="0" u="none" strike="noStrike" baseline="-25000">
                          <a:solidFill>
                            <a:srgbClr val="000000"/>
                          </a:solidFill>
                          <a:latin typeface="华文中宋" pitchFamily="2" charset="-122"/>
                          <a:ea typeface="华文中宋" pitchFamily="2" charset="-122"/>
                        </a:rPr>
                        <a:t>6</a:t>
                      </a:r>
                      <a:r>
                        <a:rPr lang="en-US" sz="1100" b="0" i="0" u="none" strike="noStrike">
                          <a:solidFill>
                            <a:srgbClr val="000000"/>
                          </a:solidFill>
                          <a:latin typeface="华文中宋" pitchFamily="2" charset="-122"/>
                          <a:ea typeface="华文中宋" pitchFamily="2" charset="-122"/>
                        </a:rPr>
                        <a:t>S</a:t>
                      </a:r>
                      <a:r>
                        <a:rPr lang="zh-CN" altLang="en-US" sz="1100" b="0" i="0" u="none" strike="noStrike">
                          <a:solidFill>
                            <a:srgbClr val="000000"/>
                          </a:solidFill>
                          <a:latin typeface="华文中宋" pitchFamily="2" charset="-122"/>
                          <a:ea typeface="华文中宋" pitchFamily="2" charset="-122"/>
                        </a:rPr>
                        <a:t>计算）</a:t>
                      </a:r>
                    </a:p>
                  </a:txBody>
                  <a:tcPr marL="9525" marR="9525" marT="9525" marB="0" anchor="ctr"/>
                </a:tc>
              </a:tr>
              <a:tr h="241394">
                <a:tc>
                  <a:txBody>
                    <a:bodyPr/>
                    <a:lstStyle/>
                    <a:p>
                      <a:pPr algn="l" rtl="0" fontAlgn="ctr"/>
                      <a:r>
                        <a:rPr lang="zh-CN" altLang="en-US" sz="1100" b="0" i="0" u="none" strike="noStrike">
                          <a:solidFill>
                            <a:srgbClr val="000000"/>
                          </a:solidFill>
                          <a:latin typeface="华文中宋" pitchFamily="2" charset="-122"/>
                          <a:ea typeface="华文中宋" pitchFamily="2" charset="-122"/>
                        </a:rPr>
                        <a:t>注射用盐酸四环素 </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抗生素</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 </a:t>
                      </a:r>
                      <a:r>
                        <a:rPr lang="en-US" altLang="zh-CN" sz="1100" b="0" i="0" u="none" strike="noStrike">
                          <a:solidFill>
                            <a:srgbClr val="000000"/>
                          </a:solidFill>
                          <a:latin typeface="华文中宋" pitchFamily="2" charset="-122"/>
                          <a:ea typeface="华文中宋" pitchFamily="2" charset="-122"/>
                        </a:rPr>
                        <a:t>2</a:t>
                      </a:r>
                      <a:r>
                        <a:rPr lang="en-US" sz="1100" b="0" i="0" u="none" strike="noStrike">
                          <a:solidFill>
                            <a:srgbClr val="000000"/>
                          </a:solidFill>
                          <a:latin typeface="华文中宋" pitchFamily="2" charset="-122"/>
                          <a:ea typeface="华文中宋" pitchFamily="2" charset="-122"/>
                        </a:rPr>
                        <a:t>g、3g </a:t>
                      </a:r>
                    </a:p>
                  </a:txBody>
                  <a:tcPr marL="9525" marR="9525" marT="9525" marB="0" anchor="ctr"/>
                </a:tc>
              </a:tr>
              <a:tr h="241394">
                <a:tc>
                  <a:txBody>
                    <a:bodyPr/>
                    <a:lstStyle/>
                    <a:p>
                      <a:pPr algn="l" rtl="0" fontAlgn="ctr"/>
                      <a:r>
                        <a:rPr lang="zh-CN" altLang="en-US" sz="1100" b="0" i="0" u="none" strike="noStrike">
                          <a:solidFill>
                            <a:srgbClr val="000000"/>
                          </a:solidFill>
                          <a:latin typeface="华文中宋" pitchFamily="2" charset="-122"/>
                          <a:ea typeface="华文中宋" pitchFamily="2" charset="-122"/>
                        </a:rPr>
                        <a:t>盐酸多西环素片 </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抗生素</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 </a:t>
                      </a:r>
                      <a:r>
                        <a:rPr lang="en-US" altLang="zh-CN" sz="1100" b="0" i="0" u="none" strike="noStrike">
                          <a:solidFill>
                            <a:srgbClr val="000000"/>
                          </a:solidFill>
                          <a:latin typeface="华文中宋" pitchFamily="2" charset="-122"/>
                          <a:ea typeface="华文中宋" pitchFamily="2" charset="-122"/>
                        </a:rPr>
                        <a:t>10</a:t>
                      </a:r>
                      <a:r>
                        <a:rPr lang="en-US" sz="1100" b="0" i="0" u="none" strike="noStrike">
                          <a:solidFill>
                            <a:srgbClr val="000000"/>
                          </a:solidFill>
                          <a:latin typeface="华文中宋" pitchFamily="2" charset="-122"/>
                          <a:ea typeface="华文中宋" pitchFamily="2" charset="-122"/>
                        </a:rPr>
                        <a:t>mg、25mg  </a:t>
                      </a:r>
                    </a:p>
                  </a:txBody>
                  <a:tcPr marL="9525" marR="9525" marT="9525" marB="0" anchor="ctr"/>
                </a:tc>
              </a:tr>
              <a:tr h="241394">
                <a:tc>
                  <a:txBody>
                    <a:bodyPr/>
                    <a:lstStyle/>
                    <a:p>
                      <a:pPr algn="l" rtl="0" fontAlgn="ctr"/>
                      <a:r>
                        <a:rPr lang="zh-CN" altLang="en-US" sz="1100" b="0" i="0" u="none" strike="noStrike">
                          <a:solidFill>
                            <a:srgbClr val="000000"/>
                          </a:solidFill>
                          <a:latin typeface="华文中宋" pitchFamily="2" charset="-122"/>
                          <a:ea typeface="华文中宋" pitchFamily="2" charset="-122"/>
                        </a:rPr>
                        <a:t>酒石酸吉他霉素可溶性粉 </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抗生素</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  </a:t>
                      </a:r>
                      <a:r>
                        <a:rPr lang="en-US" altLang="zh-CN" sz="1100" b="0" i="0" u="none" strike="noStrike">
                          <a:solidFill>
                            <a:srgbClr val="000000"/>
                          </a:solidFill>
                          <a:latin typeface="华文中宋" pitchFamily="2" charset="-122"/>
                          <a:ea typeface="华文中宋" pitchFamily="2" charset="-122"/>
                        </a:rPr>
                        <a:t>100g</a:t>
                      </a:r>
                      <a:r>
                        <a:rPr lang="zh-CN" altLang="en-US" sz="1100" b="0" i="0" u="none" strike="noStrike">
                          <a:solidFill>
                            <a:srgbClr val="000000"/>
                          </a:solidFill>
                          <a:latin typeface="华文中宋" pitchFamily="2" charset="-122"/>
                          <a:ea typeface="华文中宋" pitchFamily="2" charset="-122"/>
                        </a:rPr>
                        <a:t>：</a:t>
                      </a:r>
                      <a:r>
                        <a:rPr lang="en-US" altLang="zh-CN" sz="1100" b="0" i="0" u="none" strike="noStrike">
                          <a:solidFill>
                            <a:srgbClr val="000000"/>
                          </a:solidFill>
                          <a:latin typeface="华文中宋" pitchFamily="2" charset="-122"/>
                          <a:ea typeface="华文中宋" pitchFamily="2" charset="-122"/>
                        </a:rPr>
                        <a:t>10g</a:t>
                      </a:r>
                      <a:r>
                        <a:rPr lang="zh-CN" altLang="en-US" sz="1100" b="0" i="0" u="none" strike="noStrike">
                          <a:solidFill>
                            <a:srgbClr val="000000"/>
                          </a:solidFill>
                          <a:latin typeface="华文中宋" pitchFamily="2" charset="-122"/>
                          <a:ea typeface="华文中宋" pitchFamily="2" charset="-122"/>
                        </a:rPr>
                        <a:t>（</a:t>
                      </a:r>
                      <a:r>
                        <a:rPr lang="en-US" altLang="zh-CN" sz="1100" b="0" i="0" u="none" strike="noStrike">
                          <a:solidFill>
                            <a:srgbClr val="000000"/>
                          </a:solidFill>
                          <a:latin typeface="华文中宋" pitchFamily="2" charset="-122"/>
                          <a:ea typeface="华文中宋" pitchFamily="2" charset="-122"/>
                        </a:rPr>
                        <a:t>1000</a:t>
                      </a:r>
                      <a:r>
                        <a:rPr lang="zh-CN" altLang="en-US" sz="1100" b="0" i="0" u="none" strike="noStrike">
                          <a:solidFill>
                            <a:srgbClr val="000000"/>
                          </a:solidFill>
                          <a:latin typeface="华文中宋" pitchFamily="2" charset="-122"/>
                          <a:ea typeface="华文中宋" pitchFamily="2" charset="-122"/>
                        </a:rPr>
                        <a:t>万单位）；</a:t>
                      </a:r>
                    </a:p>
                  </a:txBody>
                  <a:tcPr marL="9525" marR="9525" marT="9525" marB="0" anchor="ctr"/>
                </a:tc>
              </a:tr>
              <a:tr h="255670">
                <a:tc>
                  <a:txBody>
                    <a:bodyPr/>
                    <a:lstStyle/>
                    <a:p>
                      <a:pPr algn="l" rtl="0" fontAlgn="ctr"/>
                      <a:r>
                        <a:rPr lang="zh-CN" altLang="en-US" sz="1100" b="0" i="0" u="none" strike="noStrike">
                          <a:solidFill>
                            <a:srgbClr val="000000"/>
                          </a:solidFill>
                          <a:latin typeface="华文中宋" pitchFamily="2" charset="-122"/>
                          <a:ea typeface="华文中宋" pitchFamily="2" charset="-122"/>
                        </a:rPr>
                        <a:t>硫氰酸红霉素可溶性粉</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抗生素</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  </a:t>
                      </a:r>
                      <a:r>
                        <a:rPr lang="en-US" altLang="zh-CN" sz="1100" b="0" i="0" u="none" strike="noStrike">
                          <a:solidFill>
                            <a:srgbClr val="000000"/>
                          </a:solidFill>
                          <a:latin typeface="华文中宋" pitchFamily="2" charset="-122"/>
                          <a:ea typeface="华文中宋" pitchFamily="2" charset="-122"/>
                        </a:rPr>
                        <a:t>100g:2.5g</a:t>
                      </a:r>
                      <a:r>
                        <a:rPr lang="zh-CN" altLang="en-US" sz="1100" b="0" i="0" u="none" strike="noStrike">
                          <a:solidFill>
                            <a:srgbClr val="000000"/>
                          </a:solidFill>
                          <a:latin typeface="华文中宋" pitchFamily="2" charset="-122"/>
                          <a:ea typeface="华文中宋" pitchFamily="2" charset="-122"/>
                        </a:rPr>
                        <a:t>（</a:t>
                      </a:r>
                      <a:r>
                        <a:rPr lang="en-US" altLang="zh-CN" sz="1100" b="0" i="0" u="none" strike="noStrike">
                          <a:solidFill>
                            <a:srgbClr val="000000"/>
                          </a:solidFill>
                          <a:latin typeface="华文中宋" pitchFamily="2" charset="-122"/>
                          <a:ea typeface="华文中宋" pitchFamily="2" charset="-122"/>
                        </a:rPr>
                        <a:t>250</a:t>
                      </a:r>
                      <a:r>
                        <a:rPr lang="zh-CN" altLang="en-US" sz="1100" b="0" i="0" u="none" strike="noStrike">
                          <a:solidFill>
                            <a:srgbClr val="000000"/>
                          </a:solidFill>
                          <a:latin typeface="华文中宋" pitchFamily="2" charset="-122"/>
                          <a:ea typeface="华文中宋" pitchFamily="2" charset="-122"/>
                        </a:rPr>
                        <a:t>万单位）</a:t>
                      </a:r>
                    </a:p>
                  </a:txBody>
                  <a:tcPr marL="9525" marR="9525" marT="9525" marB="0" anchor="ctr"/>
                </a:tc>
              </a:tr>
              <a:tr h="241394">
                <a:tc>
                  <a:txBody>
                    <a:bodyPr/>
                    <a:lstStyle/>
                    <a:p>
                      <a:pPr algn="l" rtl="0" fontAlgn="ctr"/>
                      <a:r>
                        <a:rPr lang="zh-CN" altLang="en-US" sz="1100" b="0" i="0" u="none" strike="noStrike">
                          <a:solidFill>
                            <a:srgbClr val="000000"/>
                          </a:solidFill>
                          <a:latin typeface="华文中宋" pitchFamily="2" charset="-122"/>
                          <a:ea typeface="华文中宋" pitchFamily="2" charset="-122"/>
                        </a:rPr>
                        <a:t>注射用硫酸链霉素 </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抗生素</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  </a:t>
                      </a:r>
                      <a:r>
                        <a:rPr lang="en-US" altLang="zh-CN" sz="1100" b="0" i="0" u="none" strike="noStrike">
                          <a:solidFill>
                            <a:srgbClr val="000000"/>
                          </a:solidFill>
                          <a:latin typeface="华文中宋" pitchFamily="2" charset="-122"/>
                          <a:ea typeface="华文中宋" pitchFamily="2" charset="-122"/>
                        </a:rPr>
                        <a:t>4g</a:t>
                      </a:r>
                      <a:r>
                        <a:rPr lang="zh-CN" altLang="en-US" sz="1100" b="0" i="0" u="none" strike="noStrike">
                          <a:solidFill>
                            <a:srgbClr val="000000"/>
                          </a:solidFill>
                          <a:latin typeface="华文中宋" pitchFamily="2" charset="-122"/>
                          <a:ea typeface="华文中宋" pitchFamily="2" charset="-122"/>
                        </a:rPr>
                        <a:t>（</a:t>
                      </a:r>
                      <a:r>
                        <a:rPr lang="en-US" altLang="zh-CN" sz="1100" b="0" i="0" u="none" strike="noStrike">
                          <a:solidFill>
                            <a:srgbClr val="000000"/>
                          </a:solidFill>
                          <a:latin typeface="华文中宋" pitchFamily="2" charset="-122"/>
                          <a:ea typeface="华文中宋" pitchFamily="2" charset="-122"/>
                        </a:rPr>
                        <a:t>400</a:t>
                      </a:r>
                      <a:r>
                        <a:rPr lang="zh-CN" altLang="en-US" sz="1100" b="0" i="0" u="none" strike="noStrike">
                          <a:solidFill>
                            <a:srgbClr val="000000"/>
                          </a:solidFill>
                          <a:latin typeface="华文中宋" pitchFamily="2" charset="-122"/>
                          <a:ea typeface="华文中宋" pitchFamily="2" charset="-122"/>
                        </a:rPr>
                        <a:t>万单位）</a:t>
                      </a:r>
                    </a:p>
                  </a:txBody>
                  <a:tcPr marL="9525" marR="9525" marT="9525" marB="0" anchor="ctr"/>
                </a:tc>
              </a:tr>
              <a:tr h="241394">
                <a:tc>
                  <a:txBody>
                    <a:bodyPr/>
                    <a:lstStyle/>
                    <a:p>
                      <a:pPr algn="l" rtl="0" fontAlgn="ctr"/>
                      <a:r>
                        <a:rPr lang="zh-CN" altLang="en-US" sz="1100" b="0" i="0" u="none" strike="noStrike">
                          <a:solidFill>
                            <a:srgbClr val="000000"/>
                          </a:solidFill>
                          <a:latin typeface="华文中宋" pitchFamily="2" charset="-122"/>
                          <a:ea typeface="华文中宋" pitchFamily="2" charset="-122"/>
                        </a:rPr>
                        <a:t>硫酸新霉素可溶性粉</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抗生素</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增加规格  </a:t>
                      </a:r>
                      <a:r>
                        <a:rPr lang="en-US" altLang="zh-CN" sz="1100" b="0" i="0" u="none" strike="noStrike">
                          <a:solidFill>
                            <a:srgbClr val="000000"/>
                          </a:solidFill>
                          <a:latin typeface="华文中宋" pitchFamily="2" charset="-122"/>
                          <a:ea typeface="华文中宋" pitchFamily="2" charset="-122"/>
                        </a:rPr>
                        <a:t>100g</a:t>
                      </a:r>
                      <a:r>
                        <a:rPr lang="zh-CN" altLang="en-US" sz="1100" b="0" i="0" u="none" strike="noStrike">
                          <a:solidFill>
                            <a:srgbClr val="000000"/>
                          </a:solidFill>
                          <a:latin typeface="华文中宋" pitchFamily="2" charset="-122"/>
                          <a:ea typeface="华文中宋" pitchFamily="2" charset="-122"/>
                        </a:rPr>
                        <a:t>：</a:t>
                      </a:r>
                      <a:r>
                        <a:rPr lang="en-US" altLang="zh-CN" sz="1100" b="0" i="0" u="none" strike="noStrike">
                          <a:solidFill>
                            <a:srgbClr val="000000"/>
                          </a:solidFill>
                          <a:latin typeface="华文中宋" pitchFamily="2" charset="-122"/>
                          <a:ea typeface="华文中宋" pitchFamily="2" charset="-122"/>
                        </a:rPr>
                        <a:t>5g</a:t>
                      </a:r>
                      <a:r>
                        <a:rPr lang="zh-CN" altLang="en-US" sz="1100" b="0" i="0" u="none" strike="noStrike">
                          <a:solidFill>
                            <a:srgbClr val="000000"/>
                          </a:solidFill>
                          <a:latin typeface="华文中宋" pitchFamily="2" charset="-122"/>
                          <a:ea typeface="华文中宋" pitchFamily="2" charset="-122"/>
                        </a:rPr>
                        <a:t>（</a:t>
                      </a:r>
                      <a:r>
                        <a:rPr lang="en-US" altLang="zh-CN" sz="1100" b="0" i="0" u="none" strike="noStrike">
                          <a:solidFill>
                            <a:srgbClr val="000000"/>
                          </a:solidFill>
                          <a:latin typeface="华文中宋" pitchFamily="2" charset="-122"/>
                          <a:ea typeface="华文中宋" pitchFamily="2" charset="-122"/>
                        </a:rPr>
                        <a:t>500</a:t>
                      </a:r>
                      <a:r>
                        <a:rPr lang="zh-CN" altLang="en-US" sz="1100" b="0" i="0" u="none" strike="noStrike">
                          <a:solidFill>
                            <a:srgbClr val="000000"/>
                          </a:solidFill>
                          <a:latin typeface="华文中宋" pitchFamily="2" charset="-122"/>
                          <a:ea typeface="华文中宋" pitchFamily="2" charset="-122"/>
                        </a:rPr>
                        <a:t>万单位）、</a:t>
                      </a:r>
                      <a:r>
                        <a:rPr lang="en-US" altLang="zh-CN" sz="1100" b="0" i="0" u="none" strike="noStrike">
                          <a:solidFill>
                            <a:srgbClr val="000000"/>
                          </a:solidFill>
                          <a:latin typeface="华文中宋" pitchFamily="2" charset="-122"/>
                          <a:ea typeface="华文中宋" pitchFamily="2" charset="-122"/>
                        </a:rPr>
                        <a:t>100g</a:t>
                      </a:r>
                      <a:r>
                        <a:rPr lang="zh-CN" altLang="en-US" sz="1100" b="0" i="0" u="none" strike="noStrike">
                          <a:solidFill>
                            <a:srgbClr val="000000"/>
                          </a:solidFill>
                          <a:latin typeface="华文中宋" pitchFamily="2" charset="-122"/>
                          <a:ea typeface="华文中宋" pitchFamily="2" charset="-122"/>
                        </a:rPr>
                        <a:t>：</a:t>
                      </a:r>
                      <a:r>
                        <a:rPr lang="en-US" altLang="zh-CN" sz="1100" b="0" i="0" u="none" strike="noStrike">
                          <a:solidFill>
                            <a:srgbClr val="000000"/>
                          </a:solidFill>
                          <a:latin typeface="华文中宋" pitchFamily="2" charset="-122"/>
                          <a:ea typeface="华文中宋" pitchFamily="2" charset="-122"/>
                        </a:rPr>
                        <a:t>20g</a:t>
                      </a:r>
                      <a:r>
                        <a:rPr lang="zh-CN" altLang="en-US" sz="1100" b="0" i="0" u="none" strike="noStrike">
                          <a:solidFill>
                            <a:srgbClr val="000000"/>
                          </a:solidFill>
                          <a:latin typeface="华文中宋" pitchFamily="2" charset="-122"/>
                          <a:ea typeface="华文中宋" pitchFamily="2" charset="-122"/>
                        </a:rPr>
                        <a:t>（</a:t>
                      </a:r>
                      <a:r>
                        <a:rPr lang="en-US" altLang="zh-CN" sz="1100" b="0" i="0" u="none" strike="noStrike">
                          <a:solidFill>
                            <a:srgbClr val="000000"/>
                          </a:solidFill>
                          <a:latin typeface="华文中宋" pitchFamily="2" charset="-122"/>
                          <a:ea typeface="华文中宋" pitchFamily="2" charset="-122"/>
                        </a:rPr>
                        <a:t>2000</a:t>
                      </a:r>
                      <a:r>
                        <a:rPr lang="zh-CN" altLang="en-US" sz="1100" b="0" i="0" u="none" strike="noStrike">
                          <a:solidFill>
                            <a:srgbClr val="000000"/>
                          </a:solidFill>
                          <a:latin typeface="华文中宋" pitchFamily="2" charset="-122"/>
                          <a:ea typeface="华文中宋" pitchFamily="2" charset="-122"/>
                        </a:rPr>
                        <a:t>万单位）</a:t>
                      </a:r>
                    </a:p>
                  </a:txBody>
                  <a:tcPr marL="9525" marR="9525" marT="9525" marB="0" anchor="ctr"/>
                </a:tc>
              </a:tr>
              <a:tr h="241394">
                <a:tc>
                  <a:txBody>
                    <a:bodyPr/>
                    <a:lstStyle/>
                    <a:p>
                      <a:pPr algn="l" rtl="0" fontAlgn="ctr"/>
                      <a:r>
                        <a:rPr lang="zh-CN" altLang="en-US" sz="1100" b="0" i="0" u="none" strike="noStrike">
                          <a:solidFill>
                            <a:srgbClr val="000000"/>
                          </a:solidFill>
                          <a:latin typeface="华文中宋" pitchFamily="2" charset="-122"/>
                          <a:ea typeface="华文中宋" pitchFamily="2" charset="-122"/>
                        </a:rPr>
                        <a:t>延胡索泰妙菌素可溶性粉</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抗生素</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a:t>
                      </a:r>
                      <a:r>
                        <a:rPr lang="zh-CN" altLang="en-US" sz="1100" b="0" i="0" u="none" strike="noStrike" smtClean="0">
                          <a:solidFill>
                            <a:srgbClr val="000000"/>
                          </a:solidFill>
                          <a:latin typeface="华文中宋" pitchFamily="2" charset="-122"/>
                          <a:ea typeface="华文中宋" pitchFamily="2" charset="-122"/>
                        </a:rPr>
                        <a:t>规格 </a:t>
                      </a:r>
                      <a:r>
                        <a:rPr lang="en-US" altLang="zh-CN" sz="1100" b="0" i="0" u="none" strike="noStrike" smtClean="0">
                          <a:solidFill>
                            <a:srgbClr val="000000"/>
                          </a:solidFill>
                          <a:latin typeface="华文中宋" pitchFamily="2" charset="-122"/>
                          <a:ea typeface="华文中宋" pitchFamily="2" charset="-122"/>
                        </a:rPr>
                        <a:t>5</a:t>
                      </a:r>
                      <a:r>
                        <a:rPr lang="en-US" altLang="zh-CN" sz="1100" b="0" i="0" u="none" strike="noStrike">
                          <a:solidFill>
                            <a:srgbClr val="000000"/>
                          </a:solidFill>
                          <a:latin typeface="华文中宋" pitchFamily="2" charset="-122"/>
                          <a:ea typeface="华文中宋" pitchFamily="2" charset="-122"/>
                        </a:rPr>
                        <a:t>%</a:t>
                      </a:r>
                      <a:r>
                        <a:rPr lang="zh-CN" altLang="en-US" sz="1100" b="0" i="0" u="none" strike="noStrike">
                          <a:solidFill>
                            <a:srgbClr val="000000"/>
                          </a:solidFill>
                          <a:latin typeface="华文中宋" pitchFamily="2" charset="-122"/>
                          <a:ea typeface="华文中宋" pitchFamily="2" charset="-122"/>
                        </a:rPr>
                        <a:t>，</a:t>
                      </a:r>
                      <a:r>
                        <a:rPr lang="en-US" altLang="zh-CN" sz="1100" b="0" i="0" u="none" strike="noStrike">
                          <a:solidFill>
                            <a:srgbClr val="000000"/>
                          </a:solidFill>
                          <a:latin typeface="华文中宋" pitchFamily="2" charset="-122"/>
                          <a:ea typeface="华文中宋" pitchFamily="2" charset="-122"/>
                        </a:rPr>
                        <a:t>10%</a:t>
                      </a:r>
                    </a:p>
                  </a:txBody>
                  <a:tcPr marL="9525" marR="9525" marT="9525" marB="0" anchor="ctr"/>
                </a:tc>
              </a:tr>
              <a:tr h="241394">
                <a:tc>
                  <a:txBody>
                    <a:bodyPr/>
                    <a:lstStyle/>
                    <a:p>
                      <a:pPr algn="l" rtl="0" fontAlgn="ctr"/>
                      <a:r>
                        <a:rPr lang="zh-CN" altLang="en-US" sz="1100" b="0" i="0" u="none" strike="noStrike">
                          <a:solidFill>
                            <a:srgbClr val="000000"/>
                          </a:solidFill>
                          <a:latin typeface="华文中宋" pitchFamily="2" charset="-122"/>
                          <a:ea typeface="华文中宋" pitchFamily="2" charset="-122"/>
                        </a:rPr>
                        <a:t>氟苯尼考可溶性粉</a:t>
                      </a:r>
                    </a:p>
                  </a:txBody>
                  <a:tcPr marL="9525" marR="9525" marT="9525" marB="0" anchor="ctr"/>
                </a:tc>
                <a:tc>
                  <a:txBody>
                    <a:bodyPr/>
                    <a:lstStyle/>
                    <a:p>
                      <a:pPr algn="ctr" rtl="0" fontAlgn="ctr"/>
                      <a:r>
                        <a:rPr lang="zh-CN" altLang="en-US" sz="1100" b="0" i="0" u="none" strike="noStrike">
                          <a:solidFill>
                            <a:srgbClr val="000000"/>
                          </a:solidFill>
                          <a:latin typeface="华文中宋" pitchFamily="2" charset="-122"/>
                          <a:ea typeface="华文中宋" pitchFamily="2" charset="-122"/>
                        </a:rPr>
                        <a:t>抗生素</a:t>
                      </a:r>
                    </a:p>
                  </a:txBody>
                  <a:tcPr marL="9525" marR="9525" marT="9525" marB="0" anchor="ctr"/>
                </a:tc>
                <a:tc>
                  <a:txBody>
                    <a:bodyPr/>
                    <a:lstStyle/>
                    <a:p>
                      <a:pPr algn="l" rtl="0" fontAlgn="ctr"/>
                      <a:r>
                        <a:rPr lang="zh-CN" altLang="en-US" sz="1100" b="0" i="0" u="none" strike="noStrike">
                          <a:solidFill>
                            <a:srgbClr val="000000"/>
                          </a:solidFill>
                          <a:latin typeface="华文中宋" pitchFamily="2" charset="-122"/>
                          <a:ea typeface="华文中宋" pitchFamily="2" charset="-122"/>
                        </a:rPr>
                        <a:t>增加</a:t>
                      </a:r>
                      <a:r>
                        <a:rPr lang="zh-CN" altLang="en-US" sz="1100" b="0" i="0" u="none" strike="noStrike" smtClean="0">
                          <a:solidFill>
                            <a:srgbClr val="000000"/>
                          </a:solidFill>
                          <a:latin typeface="华文中宋" pitchFamily="2" charset="-122"/>
                          <a:ea typeface="华文中宋" pitchFamily="2" charset="-122"/>
                        </a:rPr>
                        <a:t>规格 </a:t>
                      </a:r>
                      <a:r>
                        <a:rPr lang="en-US" altLang="zh-CN" sz="1100" b="0" i="0" u="none" strike="noStrike" smtClean="0">
                          <a:solidFill>
                            <a:srgbClr val="000000"/>
                          </a:solidFill>
                          <a:latin typeface="华文中宋" pitchFamily="2" charset="-122"/>
                          <a:ea typeface="华文中宋" pitchFamily="2" charset="-122"/>
                        </a:rPr>
                        <a:t>1</a:t>
                      </a:r>
                      <a:r>
                        <a:rPr lang="en-US" altLang="zh-CN" sz="1100" b="0" i="0" u="none" strike="noStrike">
                          <a:solidFill>
                            <a:srgbClr val="000000"/>
                          </a:solidFill>
                          <a:latin typeface="华文中宋" pitchFamily="2" charset="-122"/>
                          <a:ea typeface="华文中宋" pitchFamily="2" charset="-122"/>
                        </a:rPr>
                        <a:t>%</a:t>
                      </a:r>
                    </a:p>
                  </a:txBody>
                  <a:tcPr marL="9525" marR="9525" marT="9525" marB="0" anchor="ct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pPr marL="324000">
              <a:lnSpc>
                <a:spcPct val="150000"/>
              </a:lnSpc>
              <a:spcBef>
                <a:spcPts val="3000"/>
              </a:spcBef>
            </a:pPr>
            <a:r>
              <a:rPr lang="zh-CN" altLang="en-US" sz="2800" b="1" smtClean="0">
                <a:latin typeface="华文中宋" pitchFamily="2" charset="-122"/>
                <a:ea typeface="华文中宋" pitchFamily="2" charset="-122"/>
              </a:rPr>
              <a:t>（三）分析方法的提高：方便、先进、普及；</a:t>
            </a:r>
            <a:endParaRPr lang="en-US" altLang="zh-CN" sz="2800" b="1" smtClean="0">
              <a:latin typeface="华文中宋" pitchFamily="2" charset="-122"/>
              <a:ea typeface="华文中宋" pitchFamily="2" charset="-122"/>
            </a:endParaRPr>
          </a:p>
          <a:p>
            <a:pPr>
              <a:buNone/>
            </a:pPr>
            <a:r>
              <a:rPr lang="en-US" altLang="zh-CN" sz="2800" b="1" smtClean="0">
                <a:latin typeface="华文中宋" pitchFamily="2" charset="-122"/>
                <a:ea typeface="华文中宋" pitchFamily="2" charset="-122"/>
              </a:rPr>
              <a:t>     </a:t>
            </a:r>
            <a:r>
              <a:rPr lang="zh-CN" altLang="en-US" sz="2800" smtClean="0">
                <a:latin typeface="华文中宋" pitchFamily="2" charset="-122"/>
                <a:ea typeface="华文中宋" pitchFamily="2" charset="-122"/>
              </a:rPr>
              <a:t> </a:t>
            </a:r>
            <a:r>
              <a:rPr lang="zh-CN" altLang="en-US" sz="2400" smtClean="0">
                <a:latin typeface="华文中宋" pitchFamily="2" charset="-122"/>
                <a:ea typeface="华文中宋" pitchFamily="2" charset="-122"/>
              </a:rPr>
              <a:t>标准项目</a:t>
            </a:r>
            <a:r>
              <a:rPr lang="en-US" altLang="zh-CN" sz="2400" smtClean="0">
                <a:latin typeface="华文中宋" pitchFamily="2" charset="-122"/>
                <a:ea typeface="华文中宋" pitchFamily="2" charset="-122"/>
              </a:rPr>
              <a:t>——</a:t>
            </a:r>
            <a:r>
              <a:rPr lang="zh-CN" altLang="en-US" sz="2400" smtClean="0">
                <a:latin typeface="华文中宋" pitchFamily="2" charset="-122"/>
                <a:ea typeface="华文中宋" pitchFamily="2" charset="-122"/>
              </a:rPr>
              <a:t>科学性</a:t>
            </a:r>
            <a:endParaRPr lang="en-US" altLang="zh-CN" sz="2400" smtClean="0">
              <a:latin typeface="华文中宋" pitchFamily="2" charset="-122"/>
              <a:ea typeface="华文中宋" pitchFamily="2" charset="-122"/>
            </a:endParaRPr>
          </a:p>
          <a:p>
            <a:pPr>
              <a:buNone/>
            </a:pPr>
            <a:endParaRPr lang="en-US" altLang="zh-CN" sz="2400" smtClean="0">
              <a:latin typeface="华文中宋" pitchFamily="2" charset="-122"/>
              <a:ea typeface="华文中宋" pitchFamily="2" charset="-122"/>
            </a:endParaRPr>
          </a:p>
          <a:p>
            <a:pPr>
              <a:buNone/>
            </a:pPr>
            <a:r>
              <a:rPr lang="zh-CN" altLang="en-US" sz="2400" smtClean="0">
                <a:latin typeface="华文中宋" pitchFamily="2" charset="-122"/>
                <a:ea typeface="华文中宋" pitchFamily="2" charset="-122"/>
              </a:rPr>
              <a:t>       方法</a:t>
            </a:r>
            <a:r>
              <a:rPr lang="en-US" altLang="zh-CN" sz="2400" smtClean="0">
                <a:latin typeface="华文中宋" pitchFamily="2" charset="-122"/>
                <a:ea typeface="华文中宋" pitchFamily="2" charset="-122"/>
              </a:rPr>
              <a:t>——</a:t>
            </a:r>
            <a:r>
              <a:rPr lang="zh-CN" altLang="en-US" sz="2400" smtClean="0">
                <a:latin typeface="华文中宋" pitchFamily="2" charset="-122"/>
                <a:ea typeface="华文中宋" pitchFamily="2" charset="-122"/>
              </a:rPr>
              <a:t>可操作性</a:t>
            </a:r>
            <a:endParaRPr lang="en-US" altLang="zh-CN" sz="2400" smtClean="0">
              <a:latin typeface="华文中宋" pitchFamily="2" charset="-122"/>
              <a:ea typeface="华文中宋" pitchFamily="2" charset="-122"/>
            </a:endParaRPr>
          </a:p>
          <a:p>
            <a:pPr>
              <a:buNone/>
            </a:pPr>
            <a:endParaRPr lang="en-US" altLang="zh-CN" sz="2400" smtClean="0">
              <a:latin typeface="华文中宋" pitchFamily="2" charset="-122"/>
              <a:ea typeface="华文中宋" pitchFamily="2" charset="-122"/>
            </a:endParaRPr>
          </a:p>
          <a:p>
            <a:pPr>
              <a:buNone/>
            </a:pPr>
            <a:r>
              <a:rPr lang="zh-CN" altLang="en-US" sz="2400" smtClean="0">
                <a:latin typeface="华文中宋" pitchFamily="2" charset="-122"/>
                <a:ea typeface="华文中宋" pitchFamily="2" charset="-122"/>
              </a:rPr>
              <a:t>       限度</a:t>
            </a:r>
            <a:r>
              <a:rPr lang="en-US" altLang="zh-CN" sz="2400" smtClean="0">
                <a:latin typeface="华文中宋" pitchFamily="2" charset="-122"/>
                <a:ea typeface="华文中宋" pitchFamily="2" charset="-122"/>
              </a:rPr>
              <a:t>——</a:t>
            </a:r>
            <a:r>
              <a:rPr lang="zh-CN" altLang="en-US" sz="2400" smtClean="0">
                <a:latin typeface="华文中宋" pitchFamily="2" charset="-122"/>
                <a:ea typeface="华文中宋" pitchFamily="2" charset="-122"/>
              </a:rPr>
              <a:t>合理性</a:t>
            </a:r>
            <a:endParaRPr lang="zh-CN" altLang="en-US" sz="2400" b="1" smtClean="0">
              <a:latin typeface="华文中宋" pitchFamily="2" charset="-122"/>
              <a:ea typeface="华文中宋" pitchFamily="2" charset="-122"/>
            </a:endParaRPr>
          </a:p>
          <a:p>
            <a:pPr>
              <a:buNone/>
            </a:pPr>
            <a:r>
              <a:rPr lang="en-US" altLang="zh-CN" sz="2800" smtClean="0">
                <a:latin typeface="华文中宋" pitchFamily="2" charset="-122"/>
                <a:ea typeface="华文中宋" pitchFamily="2" charset="-122"/>
              </a:rPr>
              <a:t> </a:t>
            </a:r>
          </a:p>
          <a:p>
            <a:pPr>
              <a:buNone/>
            </a:pPr>
            <a:endParaRPr lang="zh-CN" altLang="en-US">
              <a:latin typeface="华文中宋" pitchFamily="2" charset="-122"/>
              <a:ea typeface="华文中宋" pitchFamily="2" charset="-122"/>
            </a:endParaRPr>
          </a:p>
        </p:txBody>
      </p:sp>
      <p:sp>
        <p:nvSpPr>
          <p:cNvPr id="4" name="标题 1"/>
          <p:cNvSpPr>
            <a:spLocks noGrp="1"/>
          </p:cNvSpPr>
          <p:nvPr>
            <p:ph type="title"/>
          </p:nvPr>
        </p:nvSpPr>
        <p:spPr>
          <a:xfrm>
            <a:off x="457200" y="274638"/>
            <a:ext cx="8229600" cy="868346"/>
          </a:xfrm>
        </p:spPr>
        <p:txBody>
          <a:bodyPr>
            <a:normAutofit/>
          </a:bodyPr>
          <a:lstStyle/>
          <a:p>
            <a:pPr marL="342900" lvl="0" indent="-342900">
              <a:spcBef>
                <a:spcPct val="20000"/>
              </a:spcBef>
            </a:pPr>
            <a:r>
              <a:rPr lang="zh-CN" altLang="en-US" sz="3600" b="1" smtClean="0">
                <a:solidFill>
                  <a:prstClr val="black"/>
                </a:solidFill>
                <a:latin typeface="华文中宋" pitchFamily="2" charset="-122"/>
                <a:ea typeface="华文中宋" pitchFamily="2" charset="-122"/>
              </a:rPr>
              <a:t>化学药品和抗生素</a:t>
            </a:r>
            <a:endParaRPr lang="zh-CN" altLang="en-US" sz="3600" b="1">
              <a:solidFill>
                <a:prstClr val="black"/>
              </a:solidFill>
              <a:latin typeface="华文中宋" pitchFamily="2" charset="-122"/>
              <a:ea typeface="华文中宋" pitchFamily="2" charset="-122"/>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右箭头 10"/>
          <p:cNvSpPr/>
          <p:nvPr/>
        </p:nvSpPr>
        <p:spPr>
          <a:xfrm>
            <a:off x="571472" y="1071546"/>
            <a:ext cx="8215370" cy="4857784"/>
          </a:xfrm>
          <a:prstGeom prst="rightArrow">
            <a:avLst>
              <a:gd name="adj1" fmla="val 52909"/>
              <a:gd name="adj2" fmla="val 50000"/>
            </a:avLst>
          </a:prstGeom>
          <a:solidFill>
            <a:schemeClr val="accent4">
              <a:lumMod val="40000"/>
              <a:lumOff val="60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normAutofit/>
          </a:bodyPr>
          <a:lstStyle/>
          <a:p>
            <a:r>
              <a:rPr lang="zh-CN" altLang="en-US" sz="3600" b="1" smtClean="0">
                <a:solidFill>
                  <a:prstClr val="black"/>
                </a:solidFill>
                <a:latin typeface="华文中宋" pitchFamily="2" charset="-122"/>
                <a:ea typeface="华文中宋" pitchFamily="2" charset="-122"/>
              </a:rPr>
              <a:t>化学药品和抗生素</a:t>
            </a:r>
            <a:endParaRPr lang="zh-CN" altLang="en-US" sz="3600" b="1"/>
          </a:p>
        </p:txBody>
      </p:sp>
      <p:sp>
        <p:nvSpPr>
          <p:cNvPr id="3" name="内容占位符 2"/>
          <p:cNvSpPr>
            <a:spLocks noGrp="1"/>
          </p:cNvSpPr>
          <p:nvPr>
            <p:ph idx="1"/>
          </p:nvPr>
        </p:nvSpPr>
        <p:spPr/>
        <p:txBody>
          <a:bodyPr>
            <a:normAutofit/>
          </a:bodyPr>
          <a:lstStyle/>
          <a:p>
            <a:pPr>
              <a:buNone/>
            </a:pPr>
            <a:r>
              <a:rPr lang="zh-CN" altLang="en-US" sz="2400" b="1" smtClean="0">
                <a:latin typeface="华文中宋" pitchFamily="2" charset="-122"/>
                <a:ea typeface="华文中宋" pitchFamily="2" charset="-122"/>
              </a:rPr>
              <a:t>药物杂质控制理念</a:t>
            </a:r>
            <a:endParaRPr lang="zh-CN" altLang="en-US" sz="2400" b="1">
              <a:latin typeface="华文中宋" pitchFamily="2" charset="-122"/>
              <a:ea typeface="华文中宋" pitchFamily="2" charset="-122"/>
            </a:endParaRPr>
          </a:p>
        </p:txBody>
      </p:sp>
      <p:sp>
        <p:nvSpPr>
          <p:cNvPr id="5" name="TextBox 4"/>
          <p:cNvSpPr txBox="1"/>
          <p:nvPr/>
        </p:nvSpPr>
        <p:spPr>
          <a:xfrm>
            <a:off x="500034" y="2357430"/>
            <a:ext cx="2286016" cy="2246769"/>
          </a:xfrm>
          <a:prstGeom prst="rect">
            <a:avLst/>
          </a:prstGeom>
          <a:solidFill>
            <a:schemeClr val="tx2">
              <a:lumMod val="20000"/>
              <a:lumOff val="80000"/>
            </a:schemeClr>
          </a:solidFill>
        </p:spPr>
        <p:txBody>
          <a:bodyPr wrap="square" rtlCol="0">
            <a:spAutoFit/>
          </a:bodyPr>
          <a:lstStyle/>
          <a:p>
            <a:pPr lvl="0"/>
            <a:r>
              <a:rPr lang="zh-CN" altLang="en-US" sz="2200" smtClean="0">
                <a:latin typeface="华文中宋" pitchFamily="2" charset="-122"/>
                <a:ea typeface="华文中宋" pitchFamily="2" charset="-122"/>
              </a:rPr>
              <a:t>纯度控制</a:t>
            </a:r>
            <a:endParaRPr lang="en-US" altLang="zh-CN" sz="2200" smtClean="0">
              <a:latin typeface="华文中宋" pitchFamily="2" charset="-122"/>
              <a:ea typeface="华文中宋" pitchFamily="2" charset="-122"/>
            </a:endParaRPr>
          </a:p>
          <a:p>
            <a:pPr lvl="0"/>
            <a:r>
              <a:rPr lang="zh-CN" altLang="en-US" smtClean="0">
                <a:latin typeface="华文中宋" pitchFamily="2" charset="-122"/>
                <a:ea typeface="华文中宋" pitchFamily="2" charset="-122"/>
              </a:rPr>
              <a:t>（</a:t>
            </a:r>
            <a:r>
              <a:rPr lang="en-US" i="1" smtClean="0">
                <a:latin typeface="华文中宋" pitchFamily="2" charset="-122"/>
                <a:ea typeface="华文中宋" pitchFamily="2" charset="-122"/>
              </a:rPr>
              <a:t>purity control</a:t>
            </a:r>
            <a:r>
              <a:rPr lang="zh-CN" altLang="en-US" smtClean="0">
                <a:latin typeface="华文中宋" pitchFamily="2" charset="-122"/>
                <a:ea typeface="华文中宋" pitchFamily="2" charset="-122"/>
              </a:rPr>
              <a:t>）</a:t>
            </a:r>
            <a:endParaRPr lang="en-US" altLang="zh-CN" sz="2200" smtClean="0">
              <a:latin typeface="华文中宋" pitchFamily="2" charset="-122"/>
              <a:ea typeface="华文中宋" pitchFamily="2" charset="-122"/>
            </a:endParaRPr>
          </a:p>
          <a:p>
            <a:pPr lvl="0"/>
            <a:r>
              <a:rPr lang="zh-CN" altLang="en-US" sz="2000" smtClean="0">
                <a:latin typeface="华文中宋" pitchFamily="2" charset="-122"/>
                <a:ea typeface="华文中宋" pitchFamily="2" charset="-122"/>
              </a:rPr>
              <a:t>方法：紫外分光光度法、滴定法测定含量</a:t>
            </a:r>
            <a:endParaRPr lang="en-US" altLang="zh-CN" sz="2000" smtClean="0">
              <a:latin typeface="华文中宋" pitchFamily="2" charset="-122"/>
              <a:ea typeface="华文中宋" pitchFamily="2" charset="-122"/>
            </a:endParaRPr>
          </a:p>
          <a:p>
            <a:pPr lvl="0"/>
            <a:r>
              <a:rPr lang="zh-CN" altLang="en-US" sz="2000" smtClean="0">
                <a:latin typeface="华文中宋" pitchFamily="2" charset="-122"/>
                <a:ea typeface="华文中宋" pitchFamily="2" charset="-122"/>
              </a:rPr>
              <a:t>（对杂质检验没有特殊要求）</a:t>
            </a:r>
            <a:endParaRPr lang="en-US" sz="2000" smtClean="0">
              <a:latin typeface="华文中宋" pitchFamily="2" charset="-122"/>
              <a:ea typeface="华文中宋" pitchFamily="2" charset="-122"/>
            </a:endParaRPr>
          </a:p>
        </p:txBody>
      </p:sp>
      <p:sp>
        <p:nvSpPr>
          <p:cNvPr id="6" name="右箭头 5"/>
          <p:cNvSpPr/>
          <p:nvPr/>
        </p:nvSpPr>
        <p:spPr>
          <a:xfrm>
            <a:off x="2857488" y="3357562"/>
            <a:ext cx="285752"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3214678" y="2357430"/>
            <a:ext cx="2286016" cy="2215991"/>
          </a:xfrm>
          <a:prstGeom prst="rect">
            <a:avLst/>
          </a:prstGeom>
          <a:solidFill>
            <a:schemeClr val="tx2">
              <a:lumMod val="20000"/>
              <a:lumOff val="80000"/>
            </a:schemeClr>
          </a:solidFill>
        </p:spPr>
        <p:txBody>
          <a:bodyPr wrap="square" rtlCol="0">
            <a:spAutoFit/>
          </a:bodyPr>
          <a:lstStyle/>
          <a:p>
            <a:pPr lvl="0"/>
            <a:r>
              <a:rPr lang="zh-CN" altLang="en-US" sz="2200" smtClean="0">
                <a:latin typeface="华文中宋" pitchFamily="2" charset="-122"/>
                <a:ea typeface="华文中宋" pitchFamily="2" charset="-122"/>
              </a:rPr>
              <a:t>杂质控制</a:t>
            </a:r>
            <a:r>
              <a:rPr lang="zh-CN" altLang="en-US" sz="1600" smtClean="0">
                <a:latin typeface="华文中宋" pitchFamily="2" charset="-122"/>
                <a:ea typeface="华文中宋" pitchFamily="2" charset="-122"/>
              </a:rPr>
              <a:t>（</a:t>
            </a:r>
            <a:r>
              <a:rPr lang="en-US" sz="1600" i="1" smtClean="0">
                <a:latin typeface="华文中宋" pitchFamily="2" charset="-122"/>
                <a:ea typeface="华文中宋" pitchFamily="2" charset="-122"/>
              </a:rPr>
              <a:t>Impurity control</a:t>
            </a:r>
            <a:r>
              <a:rPr lang="zh-CN" altLang="en-US" sz="1600" smtClean="0">
                <a:latin typeface="华文中宋" pitchFamily="2" charset="-122"/>
                <a:ea typeface="华文中宋" pitchFamily="2" charset="-122"/>
              </a:rPr>
              <a:t>）</a:t>
            </a:r>
            <a:endParaRPr lang="en-US" altLang="zh-CN" sz="2200" smtClean="0">
              <a:latin typeface="华文中宋" pitchFamily="2" charset="-122"/>
              <a:ea typeface="华文中宋" pitchFamily="2" charset="-122"/>
            </a:endParaRPr>
          </a:p>
          <a:p>
            <a:pPr lvl="0"/>
            <a:r>
              <a:rPr lang="zh-CN" altLang="en-US" sz="2000" smtClean="0">
                <a:latin typeface="华文中宋" pitchFamily="2" charset="-122"/>
                <a:ea typeface="华文中宋" pitchFamily="2" charset="-122"/>
              </a:rPr>
              <a:t>方法：薄层色谱等方法分析已知杂质</a:t>
            </a:r>
            <a:endParaRPr lang="en-US" altLang="zh-CN" sz="2000" smtClean="0">
              <a:latin typeface="华文中宋" pitchFamily="2" charset="-122"/>
              <a:ea typeface="华文中宋" pitchFamily="2" charset="-122"/>
            </a:endParaRPr>
          </a:p>
          <a:p>
            <a:pPr lvl="0"/>
            <a:endParaRPr lang="en-US" altLang="zh-CN" sz="2000" smtClean="0">
              <a:latin typeface="华文中宋" pitchFamily="2" charset="-122"/>
              <a:ea typeface="华文中宋" pitchFamily="2" charset="-122"/>
            </a:endParaRPr>
          </a:p>
          <a:p>
            <a:pPr lvl="0"/>
            <a:r>
              <a:rPr lang="zh-CN" altLang="en-US" sz="2000" smtClean="0">
                <a:latin typeface="华文中宋" pitchFamily="2" charset="-122"/>
                <a:ea typeface="华文中宋" pitchFamily="2" charset="-122"/>
              </a:rPr>
              <a:t>（仅对有限的杂质进行要求）</a:t>
            </a:r>
            <a:endParaRPr lang="en-US" sz="2000" smtClean="0">
              <a:latin typeface="华文中宋" pitchFamily="2" charset="-122"/>
              <a:ea typeface="华文中宋" pitchFamily="2" charset="-122"/>
            </a:endParaRPr>
          </a:p>
        </p:txBody>
      </p:sp>
      <p:sp>
        <p:nvSpPr>
          <p:cNvPr id="9" name="右箭头 8"/>
          <p:cNvSpPr/>
          <p:nvPr/>
        </p:nvSpPr>
        <p:spPr>
          <a:xfrm>
            <a:off x="5572132" y="3357562"/>
            <a:ext cx="285752"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5929322" y="2000240"/>
            <a:ext cx="3000396" cy="3447098"/>
          </a:xfrm>
          <a:prstGeom prst="rect">
            <a:avLst/>
          </a:prstGeom>
          <a:solidFill>
            <a:schemeClr val="tx2">
              <a:lumMod val="20000"/>
              <a:lumOff val="80000"/>
            </a:schemeClr>
          </a:solidFill>
        </p:spPr>
        <p:txBody>
          <a:bodyPr wrap="square" rtlCol="0">
            <a:spAutoFit/>
          </a:bodyPr>
          <a:lstStyle/>
          <a:p>
            <a:pPr lvl="0"/>
            <a:r>
              <a:rPr lang="zh-CN" altLang="en-US" sz="2200" smtClean="0">
                <a:latin typeface="华文中宋" pitchFamily="2" charset="-122"/>
                <a:ea typeface="华文中宋" pitchFamily="2" charset="-122"/>
              </a:rPr>
              <a:t>杂质色谱控制</a:t>
            </a:r>
            <a:endParaRPr lang="en-US" altLang="zh-CN" sz="2200" smtClean="0">
              <a:latin typeface="华文中宋" pitchFamily="2" charset="-122"/>
              <a:ea typeface="华文中宋" pitchFamily="2" charset="-122"/>
            </a:endParaRPr>
          </a:p>
          <a:p>
            <a:pPr lvl="0"/>
            <a:r>
              <a:rPr lang="zh-CN" altLang="en-US" sz="1600" smtClean="0">
                <a:latin typeface="华文中宋" pitchFamily="2" charset="-122"/>
                <a:ea typeface="华文中宋" pitchFamily="2" charset="-122"/>
              </a:rPr>
              <a:t>（</a:t>
            </a:r>
            <a:r>
              <a:rPr lang="en-US" sz="1600" i="1" smtClean="0">
                <a:latin typeface="华文中宋" pitchFamily="2" charset="-122"/>
                <a:ea typeface="华文中宋" pitchFamily="2" charset="-122"/>
              </a:rPr>
              <a:t>Impurity profile control</a:t>
            </a:r>
            <a:r>
              <a:rPr lang="zh-CN" altLang="en-US" sz="1600" smtClean="0">
                <a:latin typeface="华文中宋" pitchFamily="2" charset="-122"/>
                <a:ea typeface="华文中宋" pitchFamily="2" charset="-122"/>
              </a:rPr>
              <a:t>）</a:t>
            </a:r>
            <a:endParaRPr lang="en-US" altLang="zh-CN" sz="2400" smtClean="0">
              <a:latin typeface="华文中宋" pitchFamily="2" charset="-122"/>
              <a:ea typeface="华文中宋" pitchFamily="2" charset="-122"/>
            </a:endParaRPr>
          </a:p>
          <a:p>
            <a:pPr lvl="0"/>
            <a:r>
              <a:rPr lang="zh-CN" altLang="en-US" sz="2000" smtClean="0">
                <a:latin typeface="华文中宋" pitchFamily="2" charset="-122"/>
                <a:ea typeface="华文中宋" pitchFamily="2" charset="-122"/>
              </a:rPr>
              <a:t>方法：</a:t>
            </a:r>
            <a:r>
              <a:rPr lang="en-US" sz="2000" smtClean="0">
                <a:latin typeface="华文中宋" pitchFamily="2" charset="-122"/>
                <a:ea typeface="华文中宋" pitchFamily="2" charset="-122"/>
              </a:rPr>
              <a:t>HPLC</a:t>
            </a:r>
            <a:r>
              <a:rPr lang="zh-CN" altLang="en-US" sz="2000" smtClean="0">
                <a:latin typeface="华文中宋" pitchFamily="2" charset="-122"/>
                <a:ea typeface="华文中宋" pitchFamily="2" charset="-122"/>
              </a:rPr>
              <a:t>、</a:t>
            </a:r>
            <a:r>
              <a:rPr lang="en-US" sz="2000" smtClean="0">
                <a:latin typeface="华文中宋" pitchFamily="2" charset="-122"/>
                <a:ea typeface="华文中宋" pitchFamily="2" charset="-122"/>
              </a:rPr>
              <a:t>TLC</a:t>
            </a:r>
            <a:r>
              <a:rPr lang="zh-CN" altLang="en-US" sz="2000" smtClean="0">
                <a:latin typeface="华文中宋" pitchFamily="2" charset="-122"/>
                <a:ea typeface="华文中宋" pitchFamily="2" charset="-122"/>
              </a:rPr>
              <a:t>、</a:t>
            </a:r>
            <a:r>
              <a:rPr lang="en-US" sz="2000" smtClean="0">
                <a:latin typeface="华文中宋" pitchFamily="2" charset="-122"/>
                <a:ea typeface="华文中宋" pitchFamily="2" charset="-122"/>
              </a:rPr>
              <a:t>GC</a:t>
            </a:r>
            <a:r>
              <a:rPr lang="zh-CN" altLang="en-US" sz="2000" smtClean="0">
                <a:latin typeface="华文中宋" pitchFamily="2" charset="-122"/>
                <a:ea typeface="华文中宋" pitchFamily="2" charset="-122"/>
              </a:rPr>
              <a:t>甚至液质、气质联用等方法分析杂质</a:t>
            </a:r>
            <a:endParaRPr lang="en-US" altLang="zh-CN" sz="2000" smtClean="0">
              <a:latin typeface="华文中宋" pitchFamily="2" charset="-122"/>
              <a:ea typeface="华文中宋" pitchFamily="2" charset="-122"/>
            </a:endParaRPr>
          </a:p>
          <a:p>
            <a:pPr lvl="0"/>
            <a:endParaRPr lang="en-US" altLang="zh-CN" sz="2000" smtClean="0">
              <a:latin typeface="华文中宋" pitchFamily="2" charset="-122"/>
              <a:ea typeface="华文中宋" pitchFamily="2" charset="-122"/>
            </a:endParaRPr>
          </a:p>
          <a:p>
            <a:pPr lvl="0"/>
            <a:r>
              <a:rPr lang="zh-CN" altLang="en-US" sz="2000" smtClean="0">
                <a:latin typeface="华文中宋" pitchFamily="2" charset="-122"/>
                <a:ea typeface="华文中宋" pitchFamily="2" charset="-122"/>
              </a:rPr>
              <a:t>（力图分离出已知领域之外的潜在杂质，限度提高至药物中任意杂质只要超过限度（例如</a:t>
            </a:r>
            <a:r>
              <a:rPr lang="en-US" sz="2000" smtClean="0">
                <a:latin typeface="华文中宋" pitchFamily="2" charset="-122"/>
                <a:ea typeface="华文中宋" pitchFamily="2" charset="-122"/>
              </a:rPr>
              <a:t>0.1%</a:t>
            </a:r>
            <a:r>
              <a:rPr lang="zh-CN" altLang="en-US" sz="2000" smtClean="0">
                <a:latin typeface="华文中宋" pitchFamily="2" charset="-122"/>
                <a:ea typeface="华文中宋" pitchFamily="2" charset="-122"/>
              </a:rPr>
              <a:t>）都加以控制）</a:t>
            </a:r>
            <a:endParaRPr lang="en-US" sz="2000" smtClean="0">
              <a:latin typeface="华文中宋" pitchFamily="2" charset="-122"/>
              <a:ea typeface="华文中宋" pitchFamily="2"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28596" y="142852"/>
            <a:ext cx="8258204" cy="571504"/>
          </a:xfrm>
        </p:spPr>
        <p:txBody>
          <a:bodyPr>
            <a:normAutofit/>
          </a:bodyPr>
          <a:lstStyle/>
          <a:p>
            <a:pPr algn="l"/>
            <a:r>
              <a:rPr lang="en-US" altLang="zh-CN" sz="2400" smtClean="0">
                <a:latin typeface="华文中宋" pitchFamily="2" charset="-122"/>
                <a:ea typeface="华文中宋" pitchFamily="2" charset="-122"/>
              </a:rPr>
              <a:t>1.</a:t>
            </a:r>
            <a:r>
              <a:rPr lang="zh-CN" altLang="en-US" sz="2400" smtClean="0">
                <a:latin typeface="华文中宋" pitchFamily="2" charset="-122"/>
                <a:ea typeface="华文中宋" pitchFamily="2" charset="-122"/>
              </a:rPr>
              <a:t>增加杂质检查</a:t>
            </a:r>
            <a:endParaRPr lang="zh-CN" altLang="en-US" sz="2400">
              <a:latin typeface="华文中宋" pitchFamily="2" charset="-122"/>
              <a:ea typeface="华文中宋" pitchFamily="2" charset="-122"/>
            </a:endParaRPr>
          </a:p>
        </p:txBody>
      </p:sp>
      <p:sp>
        <p:nvSpPr>
          <p:cNvPr id="3" name="内容占位符 2"/>
          <p:cNvSpPr>
            <a:spLocks noGrp="1"/>
          </p:cNvSpPr>
          <p:nvPr>
            <p:ph idx="1"/>
          </p:nvPr>
        </p:nvSpPr>
        <p:spPr>
          <a:xfrm>
            <a:off x="457200" y="714356"/>
            <a:ext cx="8229600" cy="5411807"/>
          </a:xfrm>
        </p:spPr>
        <p:txBody>
          <a:bodyPr>
            <a:noAutofit/>
          </a:bodyPr>
          <a:lstStyle/>
          <a:p>
            <a:r>
              <a:rPr lang="zh-CN" altLang="en-US" sz="2400" smtClean="0">
                <a:latin typeface="华文中宋" pitchFamily="2" charset="-122"/>
                <a:ea typeface="华文中宋" pitchFamily="2" charset="-122"/>
              </a:rPr>
              <a:t>硫氰酸红霉素 ：</a:t>
            </a:r>
            <a:endParaRPr lang="en-US" altLang="zh-CN" sz="2400" smtClean="0">
              <a:latin typeface="华文中宋" pitchFamily="2" charset="-122"/>
              <a:ea typeface="华文中宋" pitchFamily="2" charset="-122"/>
            </a:endParaRPr>
          </a:p>
          <a:p>
            <a:endParaRPr lang="zh-CN" altLang="en-US" sz="1600" smtClean="0">
              <a:latin typeface="华文中宋" pitchFamily="2" charset="-122"/>
              <a:ea typeface="华文中宋" pitchFamily="2" charset="-122"/>
            </a:endParaRPr>
          </a:p>
          <a:p>
            <a:pPr>
              <a:lnSpc>
                <a:spcPct val="125000"/>
              </a:lnSpc>
            </a:pPr>
            <a:r>
              <a:rPr lang="en-US" altLang="zh-CN" sz="1800" smtClean="0">
                <a:latin typeface="华文中宋" pitchFamily="2" charset="-122"/>
                <a:ea typeface="华文中宋" pitchFamily="2" charset="-122"/>
              </a:rPr>
              <a:t>【</a:t>
            </a:r>
            <a:r>
              <a:rPr lang="zh-CN" altLang="en-US" sz="1800" b="1" smtClean="0">
                <a:latin typeface="华文中宋" pitchFamily="2" charset="-122"/>
                <a:ea typeface="华文中宋" pitchFamily="2" charset="-122"/>
              </a:rPr>
              <a:t>检查</a:t>
            </a:r>
            <a:r>
              <a:rPr lang="en-US" altLang="zh-CN" sz="1800" smtClean="0">
                <a:latin typeface="华文中宋" pitchFamily="2" charset="-122"/>
                <a:ea typeface="华文中宋" pitchFamily="2" charset="-122"/>
              </a:rPr>
              <a:t>】</a:t>
            </a:r>
            <a:r>
              <a:rPr lang="zh-CN" altLang="en-US" sz="1800" b="1" smtClean="0">
                <a:latin typeface="华文中宋" pitchFamily="2" charset="-122"/>
                <a:ea typeface="华文中宋" pitchFamily="2" charset="-122"/>
              </a:rPr>
              <a:t>红霉素</a:t>
            </a:r>
            <a:r>
              <a:rPr lang="en-US" sz="1800" b="1" smtClean="0">
                <a:latin typeface="华文中宋" pitchFamily="2" charset="-122"/>
                <a:ea typeface="华文中宋" pitchFamily="2" charset="-122"/>
              </a:rPr>
              <a:t>B</a:t>
            </a:r>
            <a:r>
              <a:rPr lang="en-US" altLang="zh-CN" sz="1800" b="1" smtClean="0">
                <a:latin typeface="华文中宋" pitchFamily="2" charset="-122"/>
                <a:ea typeface="华文中宋" pitchFamily="2" charset="-122"/>
              </a:rPr>
              <a:t>﹑</a:t>
            </a:r>
            <a:r>
              <a:rPr lang="en-US" sz="1800" b="1" smtClean="0">
                <a:latin typeface="华文中宋" pitchFamily="2" charset="-122"/>
                <a:ea typeface="华文中宋" pitchFamily="2" charset="-122"/>
              </a:rPr>
              <a:t>C</a:t>
            </a:r>
            <a:r>
              <a:rPr lang="zh-CN" altLang="en-US" sz="1800" b="1" smtClean="0">
                <a:latin typeface="华文中宋" pitchFamily="2" charset="-122"/>
                <a:ea typeface="华文中宋" pitchFamily="2" charset="-122"/>
              </a:rPr>
              <a:t>组分及有关物质</a:t>
            </a:r>
            <a:r>
              <a:rPr lang="en-US" sz="1800" smtClean="0">
                <a:latin typeface="华文中宋" pitchFamily="2" charset="-122"/>
                <a:ea typeface="华文中宋" pitchFamily="2" charset="-122"/>
              </a:rPr>
              <a:t>  </a:t>
            </a:r>
            <a:r>
              <a:rPr lang="zh-CN" altLang="en-US" sz="1800" smtClean="0">
                <a:latin typeface="华文中宋" pitchFamily="2" charset="-122"/>
                <a:ea typeface="华文中宋" pitchFamily="2" charset="-122"/>
              </a:rPr>
              <a:t>取本品约</a:t>
            </a:r>
            <a:r>
              <a:rPr lang="en-US" sz="1800" smtClean="0">
                <a:latin typeface="华文中宋" pitchFamily="2" charset="-122"/>
                <a:ea typeface="华文中宋" pitchFamily="2" charset="-122"/>
              </a:rPr>
              <a:t>0.1g</a:t>
            </a:r>
            <a:r>
              <a:rPr lang="zh-CN" altLang="en-US" sz="1800" smtClean="0">
                <a:latin typeface="华文中宋" pitchFamily="2" charset="-122"/>
                <a:ea typeface="华文中宋" pitchFamily="2" charset="-122"/>
              </a:rPr>
              <a:t>，精密称定，加甲醇</a:t>
            </a:r>
            <a:r>
              <a:rPr lang="en-US" sz="1800" smtClean="0">
                <a:latin typeface="华文中宋" pitchFamily="2" charset="-122"/>
                <a:ea typeface="华文中宋" pitchFamily="2" charset="-122"/>
              </a:rPr>
              <a:t>5ml</a:t>
            </a:r>
            <a:r>
              <a:rPr lang="zh-CN" altLang="en-US" sz="1800" smtClean="0">
                <a:latin typeface="华文中宋" pitchFamily="2" charset="-122"/>
                <a:ea typeface="华文中宋" pitchFamily="2" charset="-122"/>
              </a:rPr>
              <a:t>溶解，用磷酸盐缓冲液（</a:t>
            </a:r>
            <a:r>
              <a:rPr lang="en-US" sz="1800" smtClean="0">
                <a:latin typeface="华文中宋" pitchFamily="2" charset="-122"/>
                <a:ea typeface="华文中宋" pitchFamily="2" charset="-122"/>
              </a:rPr>
              <a:t>pH7.0</a:t>
            </a:r>
            <a:r>
              <a:rPr lang="zh-CN" altLang="en-US" sz="1800" smtClean="0">
                <a:latin typeface="华文中宋" pitchFamily="2" charset="-122"/>
                <a:ea typeface="华文中宋" pitchFamily="2" charset="-122"/>
              </a:rPr>
              <a:t>）</a:t>
            </a:r>
            <a:r>
              <a:rPr lang="en-US" sz="1800" smtClean="0">
                <a:latin typeface="华文中宋" pitchFamily="2" charset="-122"/>
                <a:ea typeface="华文中宋" pitchFamily="2" charset="-122"/>
              </a:rPr>
              <a:t>—</a:t>
            </a:r>
            <a:r>
              <a:rPr lang="zh-CN" altLang="en-US" sz="1800" smtClean="0">
                <a:latin typeface="华文中宋" pitchFamily="2" charset="-122"/>
                <a:ea typeface="华文中宋" pitchFamily="2" charset="-122"/>
              </a:rPr>
              <a:t>甲醇（</a:t>
            </a:r>
            <a:r>
              <a:rPr lang="en-US" sz="1800" smtClean="0">
                <a:latin typeface="华文中宋" pitchFamily="2" charset="-122"/>
                <a:ea typeface="华文中宋" pitchFamily="2" charset="-122"/>
              </a:rPr>
              <a:t>15</a:t>
            </a:r>
            <a:r>
              <a:rPr lang="zh-CN" altLang="en-US" sz="1800" smtClean="0">
                <a:latin typeface="华文中宋" pitchFamily="2" charset="-122"/>
                <a:ea typeface="华文中宋" pitchFamily="2" charset="-122"/>
              </a:rPr>
              <a:t>：</a:t>
            </a:r>
            <a:r>
              <a:rPr lang="en-US" sz="1800" smtClean="0">
                <a:latin typeface="华文中宋" pitchFamily="2" charset="-122"/>
                <a:ea typeface="华文中宋" pitchFamily="2" charset="-122"/>
              </a:rPr>
              <a:t>1</a:t>
            </a:r>
            <a:r>
              <a:rPr lang="zh-CN" altLang="en-US" sz="1800" smtClean="0">
                <a:latin typeface="华文中宋" pitchFamily="2" charset="-122"/>
                <a:ea typeface="华文中宋" pitchFamily="2" charset="-122"/>
              </a:rPr>
              <a:t>）稀释制成每</a:t>
            </a:r>
            <a:r>
              <a:rPr lang="en-US" sz="1800" smtClean="0">
                <a:latin typeface="华文中宋" pitchFamily="2" charset="-122"/>
                <a:ea typeface="华文中宋" pitchFamily="2" charset="-122"/>
              </a:rPr>
              <a:t>1ml</a:t>
            </a:r>
            <a:r>
              <a:rPr lang="zh-CN" altLang="en-US" sz="1800" smtClean="0">
                <a:latin typeface="华文中宋" pitchFamily="2" charset="-122"/>
                <a:ea typeface="华文中宋" pitchFamily="2" charset="-122"/>
              </a:rPr>
              <a:t>中约含</a:t>
            </a:r>
            <a:r>
              <a:rPr lang="en-US" sz="1800" smtClean="0">
                <a:latin typeface="华文中宋" pitchFamily="2" charset="-122"/>
                <a:ea typeface="华文中宋" pitchFamily="2" charset="-122"/>
              </a:rPr>
              <a:t>4mg</a:t>
            </a:r>
            <a:r>
              <a:rPr lang="zh-CN" altLang="en-US" sz="1800" smtClean="0">
                <a:latin typeface="华文中宋" pitchFamily="2" charset="-122"/>
                <a:ea typeface="华文中宋" pitchFamily="2" charset="-122"/>
              </a:rPr>
              <a:t>的溶液，作为供试品溶液；精密量取</a:t>
            </a:r>
            <a:r>
              <a:rPr lang="en-US" sz="1800" smtClean="0">
                <a:latin typeface="华文中宋" pitchFamily="2" charset="-122"/>
                <a:ea typeface="华文中宋" pitchFamily="2" charset="-122"/>
              </a:rPr>
              <a:t>5ml</a:t>
            </a:r>
            <a:r>
              <a:rPr lang="zh-CN" altLang="en-US" sz="1800" smtClean="0">
                <a:latin typeface="华文中宋" pitchFamily="2" charset="-122"/>
                <a:ea typeface="华文中宋" pitchFamily="2" charset="-122"/>
              </a:rPr>
              <a:t>，置</a:t>
            </a:r>
            <a:r>
              <a:rPr lang="en-US" sz="1800" smtClean="0">
                <a:latin typeface="华文中宋" pitchFamily="2" charset="-122"/>
                <a:ea typeface="华文中宋" pitchFamily="2" charset="-122"/>
              </a:rPr>
              <a:t>100ml</a:t>
            </a:r>
            <a:r>
              <a:rPr lang="zh-CN" altLang="en-US" sz="1800" smtClean="0">
                <a:latin typeface="华文中宋" pitchFamily="2" charset="-122"/>
                <a:ea typeface="华文中宋" pitchFamily="2" charset="-122"/>
              </a:rPr>
              <a:t>量瓶中，用磷酸盐缓冲液（</a:t>
            </a:r>
            <a:r>
              <a:rPr lang="en-US" sz="1800" smtClean="0">
                <a:latin typeface="华文中宋" pitchFamily="2" charset="-122"/>
                <a:ea typeface="华文中宋" pitchFamily="2" charset="-122"/>
              </a:rPr>
              <a:t>pH7.0</a:t>
            </a:r>
            <a:r>
              <a:rPr lang="zh-CN" altLang="en-US" sz="1800" smtClean="0">
                <a:latin typeface="华文中宋" pitchFamily="2" charset="-122"/>
                <a:ea typeface="华文中宋" pitchFamily="2" charset="-122"/>
              </a:rPr>
              <a:t>）</a:t>
            </a:r>
            <a:r>
              <a:rPr lang="en-US" sz="1800" smtClean="0">
                <a:latin typeface="华文中宋" pitchFamily="2" charset="-122"/>
                <a:ea typeface="华文中宋" pitchFamily="2" charset="-122"/>
              </a:rPr>
              <a:t>-</a:t>
            </a:r>
            <a:r>
              <a:rPr lang="zh-CN" altLang="en-US" sz="1800" smtClean="0">
                <a:latin typeface="华文中宋" pitchFamily="2" charset="-122"/>
                <a:ea typeface="华文中宋" pitchFamily="2" charset="-122"/>
              </a:rPr>
              <a:t>甲醇（</a:t>
            </a:r>
            <a:r>
              <a:rPr lang="en-US" sz="1800" smtClean="0">
                <a:latin typeface="华文中宋" pitchFamily="2" charset="-122"/>
                <a:ea typeface="华文中宋" pitchFamily="2" charset="-122"/>
              </a:rPr>
              <a:t>15</a:t>
            </a:r>
            <a:r>
              <a:rPr lang="en-US" altLang="zh-CN" sz="1800" smtClean="0">
                <a:latin typeface="华文中宋" pitchFamily="2" charset="-122"/>
                <a:ea typeface="华文中宋" pitchFamily="2" charset="-122"/>
              </a:rPr>
              <a:t>︰</a:t>
            </a:r>
            <a:r>
              <a:rPr lang="en-US" sz="1800" smtClean="0">
                <a:latin typeface="华文中宋" pitchFamily="2" charset="-122"/>
                <a:ea typeface="华文中宋" pitchFamily="2" charset="-122"/>
              </a:rPr>
              <a:t>1</a:t>
            </a:r>
            <a:r>
              <a:rPr lang="zh-CN" altLang="en-US" sz="1800" smtClean="0">
                <a:latin typeface="华文中宋" pitchFamily="2" charset="-122"/>
                <a:ea typeface="华文中宋" pitchFamily="2" charset="-122"/>
              </a:rPr>
              <a:t>）稀释至刻度，摇匀，作为对照溶液。照红霉素</a:t>
            </a:r>
            <a:r>
              <a:rPr lang="en-US" sz="1800" smtClean="0">
                <a:latin typeface="华文中宋" pitchFamily="2" charset="-122"/>
                <a:ea typeface="华文中宋" pitchFamily="2" charset="-122"/>
              </a:rPr>
              <a:t>A</a:t>
            </a:r>
            <a:r>
              <a:rPr lang="zh-CN" altLang="en-US" sz="1800" smtClean="0">
                <a:latin typeface="华文中宋" pitchFamily="2" charset="-122"/>
                <a:ea typeface="华文中宋" pitchFamily="2" charset="-122"/>
              </a:rPr>
              <a:t>组分测定项下的色谱条件，精密量取对照溶液与供试品溶液各</a:t>
            </a:r>
            <a:r>
              <a:rPr lang="en-US" sz="1800" smtClean="0">
                <a:latin typeface="华文中宋" pitchFamily="2" charset="-122"/>
                <a:ea typeface="华文中宋" pitchFamily="2" charset="-122"/>
              </a:rPr>
              <a:t>20μl</a:t>
            </a:r>
            <a:r>
              <a:rPr lang="zh-CN" altLang="en-US" sz="1800" smtClean="0">
                <a:latin typeface="华文中宋" pitchFamily="2" charset="-122"/>
                <a:ea typeface="华文中宋" pitchFamily="2" charset="-122"/>
              </a:rPr>
              <a:t>分别注入液相色谱仪，记录色谱图至主成分峰保留时间的</a:t>
            </a:r>
            <a:r>
              <a:rPr lang="en-US" sz="1800" smtClean="0">
                <a:latin typeface="华文中宋" pitchFamily="2" charset="-122"/>
                <a:ea typeface="华文中宋" pitchFamily="2" charset="-122"/>
              </a:rPr>
              <a:t>3.5</a:t>
            </a:r>
            <a:r>
              <a:rPr lang="zh-CN" altLang="en-US" sz="1800" smtClean="0">
                <a:latin typeface="华文中宋" pitchFamily="2" charset="-122"/>
                <a:ea typeface="华文中宋" pitchFamily="2" charset="-122"/>
              </a:rPr>
              <a:t>倍。红霉素</a:t>
            </a:r>
            <a:r>
              <a:rPr lang="en-US" sz="1800" smtClean="0">
                <a:latin typeface="华文中宋" pitchFamily="2" charset="-122"/>
                <a:ea typeface="华文中宋" pitchFamily="2" charset="-122"/>
              </a:rPr>
              <a:t>B</a:t>
            </a:r>
            <a:r>
              <a:rPr lang="zh-CN" altLang="en-US" sz="1800" smtClean="0">
                <a:latin typeface="华文中宋" pitchFamily="2" charset="-122"/>
                <a:ea typeface="华文中宋" pitchFamily="2" charset="-122"/>
              </a:rPr>
              <a:t>按校正后的峰面积计算（乘以校正因子</a:t>
            </a:r>
            <a:r>
              <a:rPr lang="en-US" sz="1800" smtClean="0">
                <a:latin typeface="华文中宋" pitchFamily="2" charset="-122"/>
                <a:ea typeface="华文中宋" pitchFamily="2" charset="-122"/>
              </a:rPr>
              <a:t>0.7</a:t>
            </a:r>
            <a:r>
              <a:rPr lang="zh-CN" altLang="en-US" sz="1800" smtClean="0">
                <a:latin typeface="华文中宋" pitchFamily="2" charset="-122"/>
                <a:ea typeface="华文中宋" pitchFamily="2" charset="-122"/>
              </a:rPr>
              <a:t>）和红霉素</a:t>
            </a:r>
            <a:r>
              <a:rPr lang="en-US" sz="1800" smtClean="0">
                <a:latin typeface="华文中宋" pitchFamily="2" charset="-122"/>
                <a:ea typeface="华文中宋" pitchFamily="2" charset="-122"/>
              </a:rPr>
              <a:t>C</a:t>
            </a:r>
            <a:r>
              <a:rPr lang="zh-CN" altLang="en-US" sz="1800" smtClean="0">
                <a:latin typeface="华文中宋" pitchFamily="2" charset="-122"/>
                <a:ea typeface="华文中宋" pitchFamily="2" charset="-122"/>
              </a:rPr>
              <a:t>峰面积均不得大于对照溶液主峰面积（</a:t>
            </a:r>
            <a:r>
              <a:rPr lang="en-US" sz="1800" smtClean="0">
                <a:latin typeface="华文中宋" pitchFamily="2" charset="-122"/>
                <a:ea typeface="华文中宋" pitchFamily="2" charset="-122"/>
              </a:rPr>
              <a:t>5.0%</a:t>
            </a:r>
            <a:r>
              <a:rPr lang="zh-CN" altLang="en-US" sz="1800" smtClean="0">
                <a:latin typeface="华文中宋" pitchFamily="2" charset="-122"/>
                <a:ea typeface="华文中宋" pitchFamily="2" charset="-122"/>
              </a:rPr>
              <a:t>）。供试品溶液色谱图中如有杂质峰（除硫氰酸峰外），红霉素烯醇醚、杂质</a:t>
            </a:r>
            <a:r>
              <a:rPr lang="en-US" sz="1800" smtClean="0">
                <a:latin typeface="华文中宋" pitchFamily="2" charset="-122"/>
                <a:ea typeface="华文中宋" pitchFamily="2" charset="-122"/>
              </a:rPr>
              <a:t>1</a:t>
            </a:r>
            <a:r>
              <a:rPr lang="zh-CN" altLang="en-US" sz="1800" smtClean="0">
                <a:latin typeface="华文中宋" pitchFamily="2" charset="-122"/>
                <a:ea typeface="华文中宋" pitchFamily="2" charset="-122"/>
              </a:rPr>
              <a:t>按校正后峰面积计算（分别乘以校正因子</a:t>
            </a:r>
            <a:r>
              <a:rPr lang="en-US" sz="1800" smtClean="0">
                <a:latin typeface="华文中宋" pitchFamily="2" charset="-122"/>
                <a:ea typeface="华文中宋" pitchFamily="2" charset="-122"/>
              </a:rPr>
              <a:t>0.09 </a:t>
            </a:r>
            <a:r>
              <a:rPr lang="zh-CN" altLang="en-US" sz="1800" smtClean="0">
                <a:latin typeface="华文中宋" pitchFamily="2" charset="-122"/>
                <a:ea typeface="华文中宋" pitchFamily="2" charset="-122"/>
              </a:rPr>
              <a:t>、</a:t>
            </a:r>
            <a:r>
              <a:rPr lang="en-US" sz="1800" smtClean="0">
                <a:latin typeface="华文中宋" pitchFamily="2" charset="-122"/>
                <a:ea typeface="华文中宋" pitchFamily="2" charset="-122"/>
              </a:rPr>
              <a:t>0.15</a:t>
            </a:r>
            <a:r>
              <a:rPr lang="zh-CN" altLang="en-US" sz="1800" smtClean="0">
                <a:latin typeface="华文中宋" pitchFamily="2" charset="-122"/>
                <a:ea typeface="华文中宋" pitchFamily="2" charset="-122"/>
              </a:rPr>
              <a:t>）和其他单个杂质面积均不得大于对照溶液主峰面积的</a:t>
            </a:r>
            <a:r>
              <a:rPr lang="en-US" sz="1800" smtClean="0">
                <a:latin typeface="华文中宋" pitchFamily="2" charset="-122"/>
                <a:ea typeface="华文中宋" pitchFamily="2" charset="-122"/>
              </a:rPr>
              <a:t>0.6</a:t>
            </a:r>
            <a:r>
              <a:rPr lang="zh-CN" altLang="en-US" sz="1800" smtClean="0">
                <a:latin typeface="华文中宋" pitchFamily="2" charset="-122"/>
                <a:ea typeface="华文中宋" pitchFamily="2" charset="-122"/>
              </a:rPr>
              <a:t>倍（</a:t>
            </a:r>
            <a:r>
              <a:rPr lang="en-US" sz="1800" smtClean="0">
                <a:latin typeface="华文中宋" pitchFamily="2" charset="-122"/>
                <a:ea typeface="华文中宋" pitchFamily="2" charset="-122"/>
              </a:rPr>
              <a:t>3.0%</a:t>
            </a:r>
            <a:r>
              <a:rPr lang="zh-CN" altLang="en-US" sz="1800" smtClean="0">
                <a:latin typeface="华文中宋" pitchFamily="2" charset="-122"/>
                <a:ea typeface="华文中宋" pitchFamily="2" charset="-122"/>
              </a:rPr>
              <a:t>）；其他各杂质峰面积的和不得大于对照溶液主峰面积（</a:t>
            </a:r>
            <a:r>
              <a:rPr lang="en-US" sz="1800" smtClean="0">
                <a:latin typeface="华文中宋" pitchFamily="2" charset="-122"/>
                <a:ea typeface="华文中宋" pitchFamily="2" charset="-122"/>
              </a:rPr>
              <a:t>5.0%</a:t>
            </a:r>
            <a:r>
              <a:rPr lang="zh-CN" altLang="en-US" sz="1800" smtClean="0">
                <a:latin typeface="华文中宋" pitchFamily="2" charset="-122"/>
                <a:ea typeface="华文中宋" pitchFamily="2" charset="-122"/>
              </a:rPr>
              <a:t>），供试品溶液色谱图中小于对照溶液主峰面积</a:t>
            </a:r>
            <a:r>
              <a:rPr lang="en-US" sz="1800" smtClean="0">
                <a:latin typeface="华文中宋" pitchFamily="2" charset="-122"/>
                <a:ea typeface="华文中宋" pitchFamily="2" charset="-122"/>
              </a:rPr>
              <a:t>0.01</a:t>
            </a:r>
            <a:r>
              <a:rPr lang="zh-CN" altLang="en-US" sz="1800" smtClean="0">
                <a:latin typeface="华文中宋" pitchFamily="2" charset="-122"/>
                <a:ea typeface="华文中宋" pitchFamily="2" charset="-122"/>
              </a:rPr>
              <a:t>倍的色谱峰可忽略不计。</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428736"/>
            <a:ext cx="8229600" cy="4697427"/>
          </a:xfrm>
        </p:spPr>
        <p:txBody>
          <a:bodyPr/>
          <a:lstStyle/>
          <a:p>
            <a:r>
              <a:rPr lang="en-US" altLang="zh-CN" sz="2400" smtClean="0">
                <a:latin typeface="华文中宋" pitchFamily="2" charset="-122"/>
                <a:ea typeface="华文中宋" pitchFamily="2" charset="-122"/>
              </a:rPr>
              <a:t>2. </a:t>
            </a:r>
            <a:r>
              <a:rPr lang="zh-CN" altLang="en-US" sz="2400" smtClean="0">
                <a:latin typeface="华文中宋" pitchFamily="2" charset="-122"/>
                <a:ea typeface="华文中宋" pitchFamily="2" charset="-122"/>
              </a:rPr>
              <a:t>有关物质检查法由归一化法改为对照品或对照溶液法</a:t>
            </a:r>
            <a:endParaRPr lang="en-US" altLang="zh-CN" sz="2400" smtClean="0">
              <a:latin typeface="华文中宋" pitchFamily="2" charset="-122"/>
              <a:ea typeface="华文中宋" pitchFamily="2" charset="-122"/>
            </a:endParaRPr>
          </a:p>
          <a:p>
            <a:pPr>
              <a:buNone/>
            </a:pPr>
            <a:r>
              <a:rPr lang="zh-CN" altLang="en-US" sz="1800" smtClean="0">
                <a:latin typeface="华文中宋" pitchFamily="2" charset="-122"/>
                <a:ea typeface="华文中宋" pitchFamily="2" charset="-122"/>
              </a:rPr>
              <a:t>    </a:t>
            </a:r>
            <a:r>
              <a:rPr lang="zh-CN" altLang="en-US" sz="2000" smtClean="0">
                <a:latin typeface="华文中宋" pitchFamily="2" charset="-122"/>
                <a:ea typeface="华文中宋" pitchFamily="2" charset="-122"/>
              </a:rPr>
              <a:t>地克珠利有关物质</a:t>
            </a:r>
            <a:endParaRPr lang="zh-CN" altLang="en-US" sz="1800" smtClean="0">
              <a:latin typeface="华文中宋" pitchFamily="2" charset="-122"/>
              <a:ea typeface="华文中宋" pitchFamily="2" charset="-122"/>
            </a:endParaRPr>
          </a:p>
        </p:txBody>
      </p:sp>
      <p:graphicFrame>
        <p:nvGraphicFramePr>
          <p:cNvPr id="7" name="表格 6"/>
          <p:cNvGraphicFramePr>
            <a:graphicFrameLocks noGrp="1"/>
          </p:cNvGraphicFramePr>
          <p:nvPr/>
        </p:nvGraphicFramePr>
        <p:xfrm>
          <a:off x="928662" y="2244520"/>
          <a:ext cx="7572428" cy="4297680"/>
        </p:xfrm>
        <a:graphic>
          <a:graphicData uri="http://schemas.openxmlformats.org/drawingml/2006/table">
            <a:tbl>
              <a:tblPr firstRow="1" bandRow="1">
                <a:tableStyleId>{5C22544A-7EE6-4342-B048-85BDC9FD1C3A}</a:tableStyleId>
              </a:tblPr>
              <a:tblGrid>
                <a:gridCol w="3857652"/>
                <a:gridCol w="3714776"/>
              </a:tblGrid>
              <a:tr h="327224">
                <a:tc>
                  <a:txBody>
                    <a:bodyPr/>
                    <a:lstStyle/>
                    <a:p>
                      <a:r>
                        <a:rPr lang="zh-CN" altLang="en-US" dirty="0" smtClean="0">
                          <a:latin typeface="华文中宋" pitchFamily="2" charset="-122"/>
                          <a:ea typeface="华文中宋" pitchFamily="2" charset="-122"/>
                        </a:rPr>
                        <a:t>原标准</a:t>
                      </a:r>
                      <a:endParaRPr lang="zh-CN" altLang="en-US" dirty="0">
                        <a:latin typeface="华文中宋" pitchFamily="2" charset="-122"/>
                        <a:ea typeface="华文中宋" pitchFamily="2" charset="-122"/>
                      </a:endParaRPr>
                    </a:p>
                  </a:txBody>
                  <a:tcPr/>
                </a:tc>
                <a:tc>
                  <a:txBody>
                    <a:bodyPr/>
                    <a:lstStyle/>
                    <a:p>
                      <a:r>
                        <a:rPr lang="zh-CN" altLang="en-US" smtClean="0">
                          <a:latin typeface="华文中宋" pitchFamily="2" charset="-122"/>
                          <a:ea typeface="华文中宋" pitchFamily="2" charset="-122"/>
                        </a:rPr>
                        <a:t>修订后</a:t>
                      </a:r>
                      <a:endParaRPr lang="zh-CN" altLang="en-US">
                        <a:latin typeface="华文中宋" pitchFamily="2" charset="-122"/>
                        <a:ea typeface="华文中宋" pitchFamily="2" charset="-122"/>
                      </a:endParaRPr>
                    </a:p>
                  </a:txBody>
                  <a:tcPr/>
                </a:tc>
              </a:tr>
              <a:tr h="3800949">
                <a:tc>
                  <a:txBody>
                    <a:bodyPr/>
                    <a:lstStyle/>
                    <a:p>
                      <a:r>
                        <a:rPr lang="zh-CN" altLang="en-US" sz="1800" kern="1200" dirty="0" smtClean="0">
                          <a:solidFill>
                            <a:schemeClr val="dk1"/>
                          </a:solidFill>
                          <a:latin typeface="华文中宋" pitchFamily="2" charset="-122"/>
                          <a:ea typeface="华文中宋" pitchFamily="2" charset="-122"/>
                          <a:cs typeface="+mn-cs"/>
                        </a:rPr>
                        <a:t>取本品，加二甲基甲酰胺制成每</a:t>
                      </a:r>
                      <a:r>
                        <a:rPr lang="en-US" sz="1800" kern="1200" dirty="0" err="1" smtClean="0">
                          <a:solidFill>
                            <a:schemeClr val="dk1"/>
                          </a:solidFill>
                          <a:latin typeface="华文中宋" pitchFamily="2" charset="-122"/>
                          <a:ea typeface="华文中宋" pitchFamily="2" charset="-122"/>
                          <a:cs typeface="+mn-cs"/>
                        </a:rPr>
                        <a:t>lml</a:t>
                      </a:r>
                      <a:r>
                        <a:rPr lang="zh-CN" altLang="en-US" sz="1800" kern="1200" dirty="0" smtClean="0">
                          <a:solidFill>
                            <a:schemeClr val="dk1"/>
                          </a:solidFill>
                          <a:latin typeface="华文中宋" pitchFamily="2" charset="-122"/>
                          <a:ea typeface="华文中宋" pitchFamily="2" charset="-122"/>
                          <a:cs typeface="+mn-cs"/>
                        </a:rPr>
                        <a:t>中含</a:t>
                      </a:r>
                      <a:r>
                        <a:rPr lang="en-US" sz="1800" kern="1200" dirty="0" smtClean="0">
                          <a:solidFill>
                            <a:schemeClr val="dk1"/>
                          </a:solidFill>
                          <a:latin typeface="华文中宋" pitchFamily="2" charset="-122"/>
                          <a:ea typeface="华文中宋" pitchFamily="2" charset="-122"/>
                          <a:cs typeface="+mn-cs"/>
                        </a:rPr>
                        <a:t>0.2mg</a:t>
                      </a:r>
                      <a:r>
                        <a:rPr lang="zh-CN" altLang="en-US" sz="1800" kern="1200" dirty="0" smtClean="0">
                          <a:solidFill>
                            <a:schemeClr val="dk1"/>
                          </a:solidFill>
                          <a:latin typeface="华文中宋" pitchFamily="2" charset="-122"/>
                          <a:ea typeface="华文中宋" pitchFamily="2" charset="-122"/>
                          <a:cs typeface="+mn-cs"/>
                        </a:rPr>
                        <a:t>的溶液，作为供试品溶液。照高效液相色谱法（附录</a:t>
                      </a:r>
                      <a:r>
                        <a:rPr lang="en-US" sz="1800" kern="1200" dirty="0" smtClean="0">
                          <a:solidFill>
                            <a:schemeClr val="dk1"/>
                          </a:solidFill>
                          <a:latin typeface="华文中宋" pitchFamily="2" charset="-122"/>
                          <a:ea typeface="华文中宋" pitchFamily="2" charset="-122"/>
                          <a:cs typeface="+mn-cs"/>
                        </a:rPr>
                        <a:t>36</a:t>
                      </a:r>
                      <a:r>
                        <a:rPr lang="zh-CN" altLang="en-US" sz="1800" kern="1200" dirty="0" smtClean="0">
                          <a:solidFill>
                            <a:schemeClr val="dk1"/>
                          </a:solidFill>
                          <a:latin typeface="华文中宋" pitchFamily="2" charset="-122"/>
                          <a:ea typeface="华文中宋" pitchFamily="2" charset="-122"/>
                          <a:cs typeface="+mn-cs"/>
                        </a:rPr>
                        <a:t>页）测定，用十八烷基硅烷键合硅胶为填充剂，以乙腈</a:t>
                      </a:r>
                      <a:r>
                        <a:rPr lang="en-US" sz="1800" kern="1200" dirty="0" smtClean="0">
                          <a:solidFill>
                            <a:schemeClr val="dk1"/>
                          </a:solidFill>
                          <a:latin typeface="华文中宋" pitchFamily="2" charset="-122"/>
                          <a:ea typeface="华文中宋" pitchFamily="2" charset="-122"/>
                          <a:cs typeface="+mn-cs"/>
                        </a:rPr>
                        <a:t>-0.2%</a:t>
                      </a:r>
                      <a:r>
                        <a:rPr lang="zh-CN" altLang="en-US" sz="1800" kern="1200" dirty="0" smtClean="0">
                          <a:solidFill>
                            <a:schemeClr val="dk1"/>
                          </a:solidFill>
                          <a:latin typeface="华文中宋" pitchFamily="2" charset="-122"/>
                          <a:ea typeface="华文中宋" pitchFamily="2" charset="-122"/>
                          <a:cs typeface="+mn-cs"/>
                        </a:rPr>
                        <a:t>磷酸溶液（</a:t>
                      </a:r>
                      <a:r>
                        <a:rPr lang="en-US" sz="1800" kern="1200" dirty="0" smtClean="0">
                          <a:solidFill>
                            <a:schemeClr val="dk1"/>
                          </a:solidFill>
                          <a:latin typeface="华文中宋" pitchFamily="2" charset="-122"/>
                          <a:ea typeface="华文中宋" pitchFamily="2" charset="-122"/>
                          <a:cs typeface="+mn-cs"/>
                        </a:rPr>
                        <a:t>50:50</a:t>
                      </a:r>
                      <a:r>
                        <a:rPr lang="zh-CN" altLang="en-US" sz="1800" kern="1200" dirty="0" smtClean="0">
                          <a:solidFill>
                            <a:schemeClr val="dk1"/>
                          </a:solidFill>
                          <a:latin typeface="华文中宋" pitchFamily="2" charset="-122"/>
                          <a:ea typeface="华文中宋" pitchFamily="2" charset="-122"/>
                          <a:cs typeface="+mn-cs"/>
                        </a:rPr>
                        <a:t>）为流动相；检测波长为</a:t>
                      </a:r>
                      <a:r>
                        <a:rPr lang="en-US" sz="1800" kern="1200" dirty="0" smtClean="0">
                          <a:solidFill>
                            <a:schemeClr val="dk1"/>
                          </a:solidFill>
                          <a:latin typeface="华文中宋" pitchFamily="2" charset="-122"/>
                          <a:ea typeface="华文中宋" pitchFamily="2" charset="-122"/>
                          <a:cs typeface="+mn-cs"/>
                        </a:rPr>
                        <a:t>250nm.</a:t>
                      </a:r>
                      <a:r>
                        <a:rPr lang="zh-CN" altLang="en-US" sz="1800" kern="1200" dirty="0" smtClean="0">
                          <a:solidFill>
                            <a:schemeClr val="dk1"/>
                          </a:solidFill>
                          <a:latin typeface="华文中宋" pitchFamily="2" charset="-122"/>
                          <a:ea typeface="华文中宋" pitchFamily="2" charset="-122"/>
                          <a:cs typeface="+mn-cs"/>
                        </a:rPr>
                        <a:t>理论板数按地克珠利峰计算不低于</a:t>
                      </a:r>
                      <a:r>
                        <a:rPr lang="en-US" sz="1800" kern="1200" dirty="0" smtClean="0">
                          <a:solidFill>
                            <a:schemeClr val="dk1"/>
                          </a:solidFill>
                          <a:latin typeface="华文中宋" pitchFamily="2" charset="-122"/>
                          <a:ea typeface="华文中宋" pitchFamily="2" charset="-122"/>
                          <a:cs typeface="+mn-cs"/>
                        </a:rPr>
                        <a:t>8000</a:t>
                      </a:r>
                      <a:r>
                        <a:rPr lang="zh-CN" altLang="en-US" sz="1800" kern="1200" dirty="0" smtClean="0">
                          <a:solidFill>
                            <a:schemeClr val="dk1"/>
                          </a:solidFill>
                          <a:latin typeface="华文中宋" pitchFamily="2" charset="-122"/>
                          <a:ea typeface="华文中宋" pitchFamily="2" charset="-122"/>
                          <a:cs typeface="+mn-cs"/>
                        </a:rPr>
                        <a:t>，地克珠利峰与各杂质峰的分离度应符合要求。精密量取供试品溶液</a:t>
                      </a:r>
                      <a:r>
                        <a:rPr lang="en-US" sz="1800" kern="1200" dirty="0" smtClean="0">
                          <a:solidFill>
                            <a:schemeClr val="dk1"/>
                          </a:solidFill>
                          <a:latin typeface="华文中宋" pitchFamily="2" charset="-122"/>
                          <a:ea typeface="华文中宋" pitchFamily="2" charset="-122"/>
                          <a:cs typeface="+mn-cs"/>
                        </a:rPr>
                        <a:t>20μl</a:t>
                      </a:r>
                      <a:r>
                        <a:rPr lang="zh-CN" altLang="en-US" sz="1800" kern="1200" dirty="0" smtClean="0">
                          <a:solidFill>
                            <a:schemeClr val="dk1"/>
                          </a:solidFill>
                          <a:latin typeface="华文中宋" pitchFamily="2" charset="-122"/>
                          <a:ea typeface="华文中宋" pitchFamily="2" charset="-122"/>
                          <a:cs typeface="+mn-cs"/>
                        </a:rPr>
                        <a:t>注入液相色谱仪，记录色谱图至主成分峰保留时间的</a:t>
                      </a:r>
                      <a:r>
                        <a:rPr lang="en-US" sz="1800" kern="1200" dirty="0" smtClean="0">
                          <a:solidFill>
                            <a:schemeClr val="dk1"/>
                          </a:solidFill>
                          <a:latin typeface="华文中宋" pitchFamily="2" charset="-122"/>
                          <a:ea typeface="华文中宋" pitchFamily="2" charset="-122"/>
                          <a:cs typeface="+mn-cs"/>
                        </a:rPr>
                        <a:t>3</a:t>
                      </a:r>
                      <a:r>
                        <a:rPr lang="zh-CN" altLang="en-US" sz="1800" kern="1200" dirty="0" smtClean="0">
                          <a:solidFill>
                            <a:schemeClr val="dk1"/>
                          </a:solidFill>
                          <a:latin typeface="华文中宋" pitchFamily="2" charset="-122"/>
                          <a:ea typeface="华文中宋" pitchFamily="2" charset="-122"/>
                          <a:cs typeface="+mn-cs"/>
                        </a:rPr>
                        <a:t>倍。供试品溶液色谱图中如有杂质峰（扣除溶剂峰），按峰面积归一化法计算，杂质总量不得大于</a:t>
                      </a:r>
                      <a:r>
                        <a:rPr lang="en-US" sz="1800" kern="1200" dirty="0" smtClean="0">
                          <a:solidFill>
                            <a:schemeClr val="dk1"/>
                          </a:solidFill>
                          <a:latin typeface="华文中宋" pitchFamily="2" charset="-122"/>
                          <a:ea typeface="华文中宋" pitchFamily="2" charset="-122"/>
                          <a:cs typeface="+mn-cs"/>
                        </a:rPr>
                        <a:t>2.5%</a:t>
                      </a:r>
                      <a:r>
                        <a:rPr lang="zh-CN" altLang="en-US" sz="1800" kern="1200" dirty="0" smtClean="0">
                          <a:solidFill>
                            <a:schemeClr val="dk1"/>
                          </a:solidFill>
                          <a:latin typeface="华文中宋" pitchFamily="2" charset="-122"/>
                          <a:ea typeface="华文中宋" pitchFamily="2" charset="-122"/>
                          <a:cs typeface="+mn-cs"/>
                        </a:rPr>
                        <a:t>。</a:t>
                      </a:r>
                      <a:endParaRPr lang="zh-CN" altLang="en-US" sz="1800" dirty="0">
                        <a:latin typeface="华文中宋" pitchFamily="2" charset="-122"/>
                        <a:ea typeface="华文中宋" pitchFamily="2"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800" kern="1200" dirty="0" smtClean="0">
                          <a:solidFill>
                            <a:schemeClr val="dk1"/>
                          </a:solidFill>
                          <a:latin typeface="华文中宋" pitchFamily="2" charset="-122"/>
                          <a:ea typeface="华文中宋" pitchFamily="2" charset="-122"/>
                          <a:cs typeface="+mn-cs"/>
                        </a:rPr>
                        <a:t>取本品适量，用</a:t>
                      </a:r>
                      <a:r>
                        <a:rPr lang="en-US" sz="1800" kern="1200" dirty="0" smtClean="0">
                          <a:solidFill>
                            <a:schemeClr val="dk1"/>
                          </a:solidFill>
                          <a:latin typeface="华文中宋" pitchFamily="2" charset="-122"/>
                          <a:ea typeface="华文中宋" pitchFamily="2" charset="-122"/>
                          <a:cs typeface="+mn-cs"/>
                        </a:rPr>
                        <a:t>N-N</a:t>
                      </a:r>
                      <a:r>
                        <a:rPr lang="zh-CN" altLang="en-US" sz="1800" kern="1200" dirty="0" smtClean="0">
                          <a:solidFill>
                            <a:schemeClr val="dk1"/>
                          </a:solidFill>
                          <a:latin typeface="华文中宋" pitchFamily="2" charset="-122"/>
                          <a:ea typeface="华文中宋" pitchFamily="2" charset="-122"/>
                          <a:cs typeface="+mn-cs"/>
                        </a:rPr>
                        <a:t>二甲基甲酰胺稀释制成每</a:t>
                      </a:r>
                      <a:r>
                        <a:rPr lang="en-US" sz="1800" kern="1200" dirty="0" smtClean="0">
                          <a:solidFill>
                            <a:schemeClr val="dk1"/>
                          </a:solidFill>
                          <a:latin typeface="华文中宋" pitchFamily="2" charset="-122"/>
                          <a:ea typeface="华文中宋" pitchFamily="2" charset="-122"/>
                          <a:cs typeface="+mn-cs"/>
                        </a:rPr>
                        <a:t>1ml</a:t>
                      </a:r>
                      <a:r>
                        <a:rPr lang="zh-CN" altLang="en-US" sz="1800" kern="1200" dirty="0" smtClean="0">
                          <a:solidFill>
                            <a:schemeClr val="dk1"/>
                          </a:solidFill>
                          <a:latin typeface="华文中宋" pitchFamily="2" charset="-122"/>
                          <a:ea typeface="华文中宋" pitchFamily="2" charset="-122"/>
                          <a:cs typeface="+mn-cs"/>
                        </a:rPr>
                        <a:t>中含地克珠利</a:t>
                      </a:r>
                      <a:r>
                        <a:rPr lang="en-US" sz="1800" kern="1200" dirty="0" smtClean="0">
                          <a:solidFill>
                            <a:schemeClr val="dk1"/>
                          </a:solidFill>
                          <a:latin typeface="华文中宋" pitchFamily="2" charset="-122"/>
                          <a:ea typeface="华文中宋" pitchFamily="2" charset="-122"/>
                          <a:cs typeface="+mn-cs"/>
                        </a:rPr>
                        <a:t>0.2mg</a:t>
                      </a:r>
                      <a:r>
                        <a:rPr lang="zh-CN" altLang="en-US" sz="1800" kern="1200" dirty="0" smtClean="0">
                          <a:solidFill>
                            <a:schemeClr val="dk1"/>
                          </a:solidFill>
                          <a:latin typeface="华文中宋" pitchFamily="2" charset="-122"/>
                          <a:ea typeface="华文中宋" pitchFamily="2" charset="-122"/>
                          <a:cs typeface="+mn-cs"/>
                        </a:rPr>
                        <a:t>的溶液，作为供试品溶液；精密量取</a:t>
                      </a:r>
                      <a:r>
                        <a:rPr lang="en-US" sz="1800" kern="1200" dirty="0" smtClean="0">
                          <a:solidFill>
                            <a:schemeClr val="dk1"/>
                          </a:solidFill>
                          <a:latin typeface="华文中宋" pitchFamily="2" charset="-122"/>
                          <a:ea typeface="华文中宋" pitchFamily="2" charset="-122"/>
                          <a:cs typeface="+mn-cs"/>
                        </a:rPr>
                        <a:t>1ml</a:t>
                      </a:r>
                      <a:r>
                        <a:rPr lang="zh-CN" altLang="en-US" sz="1800" kern="1200" dirty="0" smtClean="0">
                          <a:solidFill>
                            <a:schemeClr val="dk1"/>
                          </a:solidFill>
                          <a:latin typeface="华文中宋" pitchFamily="2" charset="-122"/>
                          <a:ea typeface="华文中宋" pitchFamily="2" charset="-122"/>
                          <a:cs typeface="+mn-cs"/>
                        </a:rPr>
                        <a:t>，置</a:t>
                      </a:r>
                      <a:r>
                        <a:rPr lang="en-US" sz="1800" kern="1200" dirty="0" smtClean="0">
                          <a:solidFill>
                            <a:schemeClr val="dk1"/>
                          </a:solidFill>
                          <a:latin typeface="华文中宋" pitchFamily="2" charset="-122"/>
                          <a:ea typeface="华文中宋" pitchFamily="2" charset="-122"/>
                          <a:cs typeface="+mn-cs"/>
                        </a:rPr>
                        <a:t>100ml</a:t>
                      </a:r>
                      <a:r>
                        <a:rPr lang="zh-CN" altLang="en-US" sz="1800" kern="1200" dirty="0" smtClean="0">
                          <a:solidFill>
                            <a:schemeClr val="dk1"/>
                          </a:solidFill>
                          <a:latin typeface="华文中宋" pitchFamily="2" charset="-122"/>
                          <a:ea typeface="华文中宋" pitchFamily="2" charset="-122"/>
                          <a:cs typeface="+mn-cs"/>
                        </a:rPr>
                        <a:t>量瓶中，用</a:t>
                      </a:r>
                      <a:r>
                        <a:rPr lang="en-US" sz="1800" kern="1200" dirty="0" smtClean="0">
                          <a:solidFill>
                            <a:schemeClr val="dk1"/>
                          </a:solidFill>
                          <a:latin typeface="华文中宋" pitchFamily="2" charset="-122"/>
                          <a:ea typeface="华文中宋" pitchFamily="2" charset="-122"/>
                          <a:cs typeface="+mn-cs"/>
                        </a:rPr>
                        <a:t>N-N</a:t>
                      </a:r>
                      <a:r>
                        <a:rPr lang="zh-CN" altLang="en-US" sz="1800" kern="1200" dirty="0" smtClean="0">
                          <a:solidFill>
                            <a:schemeClr val="dk1"/>
                          </a:solidFill>
                          <a:latin typeface="华文中宋" pitchFamily="2" charset="-122"/>
                          <a:ea typeface="华文中宋" pitchFamily="2" charset="-122"/>
                          <a:cs typeface="+mn-cs"/>
                        </a:rPr>
                        <a:t>二甲基甲酰胺稀释至刻度，摇匀，作为对照溶液。照含量测定项下的色谱条件试验，精密量取二甲基甲酰胺、供试品溶液与对照溶液各</a:t>
                      </a:r>
                      <a:r>
                        <a:rPr lang="en-US" sz="1800" kern="1200" dirty="0" smtClean="0">
                          <a:solidFill>
                            <a:schemeClr val="dk1"/>
                          </a:solidFill>
                          <a:latin typeface="华文中宋" pitchFamily="2" charset="-122"/>
                          <a:ea typeface="华文中宋" pitchFamily="2" charset="-122"/>
                          <a:cs typeface="+mn-cs"/>
                        </a:rPr>
                        <a:t>20μl</a:t>
                      </a:r>
                      <a:r>
                        <a:rPr lang="zh-CN" altLang="en-US" sz="1800" kern="1200" dirty="0" smtClean="0">
                          <a:solidFill>
                            <a:schemeClr val="dk1"/>
                          </a:solidFill>
                          <a:latin typeface="华文中宋" pitchFamily="2" charset="-122"/>
                          <a:ea typeface="华文中宋" pitchFamily="2" charset="-122"/>
                          <a:cs typeface="+mn-cs"/>
                        </a:rPr>
                        <a:t>，分别注入液相色谱仪，记录色谱图至主峰保留时间的</a:t>
                      </a:r>
                      <a:r>
                        <a:rPr lang="en-US" sz="1800" kern="1200" dirty="0" smtClean="0">
                          <a:solidFill>
                            <a:schemeClr val="dk1"/>
                          </a:solidFill>
                          <a:latin typeface="华文中宋" pitchFamily="2" charset="-122"/>
                          <a:ea typeface="华文中宋" pitchFamily="2" charset="-122"/>
                          <a:cs typeface="+mn-cs"/>
                        </a:rPr>
                        <a:t>5</a:t>
                      </a:r>
                      <a:r>
                        <a:rPr lang="zh-CN" altLang="en-US" sz="1800" kern="1200" dirty="0" smtClean="0">
                          <a:solidFill>
                            <a:schemeClr val="dk1"/>
                          </a:solidFill>
                          <a:latin typeface="华文中宋" pitchFamily="2" charset="-122"/>
                          <a:ea typeface="华文中宋" pitchFamily="2" charset="-122"/>
                          <a:cs typeface="+mn-cs"/>
                        </a:rPr>
                        <a:t>倍。供试品溶液色谱图中如有杂质峰，各杂质峰面积的和不得大于对照溶液主峰面积的</a:t>
                      </a:r>
                      <a:r>
                        <a:rPr lang="en-US" sz="1800" kern="1200" dirty="0" smtClean="0">
                          <a:solidFill>
                            <a:schemeClr val="dk1"/>
                          </a:solidFill>
                          <a:latin typeface="华文中宋" pitchFamily="2" charset="-122"/>
                          <a:ea typeface="华文中宋" pitchFamily="2" charset="-122"/>
                          <a:cs typeface="+mn-cs"/>
                        </a:rPr>
                        <a:t>2.5</a:t>
                      </a:r>
                      <a:r>
                        <a:rPr lang="zh-CN" altLang="en-US" sz="1800" kern="1200" dirty="0" smtClean="0">
                          <a:solidFill>
                            <a:schemeClr val="dk1"/>
                          </a:solidFill>
                          <a:latin typeface="华文中宋" pitchFamily="2" charset="-122"/>
                          <a:ea typeface="华文中宋" pitchFamily="2" charset="-122"/>
                          <a:cs typeface="+mn-cs"/>
                        </a:rPr>
                        <a:t>倍（</a:t>
                      </a:r>
                      <a:r>
                        <a:rPr lang="en-US" sz="1800" kern="1200" dirty="0" smtClean="0">
                          <a:solidFill>
                            <a:schemeClr val="dk1"/>
                          </a:solidFill>
                          <a:latin typeface="华文中宋" pitchFamily="2" charset="-122"/>
                          <a:ea typeface="华文中宋" pitchFamily="2" charset="-122"/>
                          <a:cs typeface="+mn-cs"/>
                        </a:rPr>
                        <a:t>2.5%</a:t>
                      </a:r>
                      <a:r>
                        <a:rPr lang="zh-CN" altLang="en-US" sz="1800" kern="1200" dirty="0" smtClean="0">
                          <a:solidFill>
                            <a:schemeClr val="dk1"/>
                          </a:solidFill>
                          <a:latin typeface="华文中宋" pitchFamily="2" charset="-122"/>
                          <a:ea typeface="华文中宋" pitchFamily="2" charset="-122"/>
                          <a:cs typeface="+mn-cs"/>
                        </a:rPr>
                        <a:t>）。</a:t>
                      </a:r>
                    </a:p>
                  </a:txBody>
                  <a:tcPr/>
                </a:tc>
              </a:tr>
            </a:tbl>
          </a:graphicData>
        </a:graphic>
      </p:graphicFrame>
      <p:sp>
        <p:nvSpPr>
          <p:cNvPr id="9" name="标题 1"/>
          <p:cNvSpPr>
            <a:spLocks noGrp="1"/>
          </p:cNvSpPr>
          <p:nvPr>
            <p:ph type="title"/>
          </p:nvPr>
        </p:nvSpPr>
        <p:spPr>
          <a:xfrm>
            <a:off x="500034" y="214290"/>
            <a:ext cx="8229600" cy="1143000"/>
          </a:xfrm>
        </p:spPr>
        <p:txBody>
          <a:bodyPr>
            <a:normAutofit/>
          </a:bodyPr>
          <a:lstStyle/>
          <a:p>
            <a:pPr lvl="0"/>
            <a:r>
              <a:rPr lang="zh-CN" altLang="en-US" sz="3600" b="1" smtClean="0">
                <a:solidFill>
                  <a:prstClr val="black"/>
                </a:solidFill>
                <a:latin typeface="华文中宋" pitchFamily="2" charset="-122"/>
                <a:ea typeface="华文中宋" pitchFamily="2" charset="-122"/>
              </a:rPr>
              <a:t>化学药品和抗生素</a:t>
            </a:r>
            <a:endParaRPr lang="zh-CN" altLang="en-US" sz="3600" b="1">
              <a:solidFill>
                <a:schemeClr val="tx1"/>
              </a:solidFill>
              <a:latin typeface="华文中宋" pitchFamily="2" charset="-122"/>
              <a:ea typeface="华文中宋" pitchFamily="2" charset="-122"/>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l"/>
            <a:r>
              <a:rPr lang="zh-CN" altLang="en-US" sz="2400" smtClean="0">
                <a:latin typeface="华文中宋" pitchFamily="2" charset="-122"/>
                <a:ea typeface="华文中宋" pitchFamily="2" charset="-122"/>
              </a:rPr>
              <a:t> 地克珠利有关物质</a:t>
            </a:r>
            <a:endParaRPr lang="zh-CN" altLang="en-US" sz="2400"/>
          </a:p>
        </p:txBody>
      </p:sp>
      <p:graphicFrame>
        <p:nvGraphicFramePr>
          <p:cNvPr id="7" name="内容占位符 6"/>
          <p:cNvGraphicFramePr>
            <a:graphicFrameLocks noGrp="1"/>
          </p:cNvGraphicFramePr>
          <p:nvPr>
            <p:ph idx="1"/>
          </p:nvPr>
        </p:nvGraphicFramePr>
        <p:xfrm>
          <a:off x="428596" y="1071546"/>
          <a:ext cx="8001060" cy="4929222"/>
        </p:xfrm>
        <a:graphic>
          <a:graphicData uri="http://schemas.openxmlformats.org/drawingml/2006/table">
            <a:tbl>
              <a:tblPr firstRow="1" bandRow="1">
                <a:tableStyleId>{5C22544A-7EE6-4342-B048-85BDC9FD1C3A}</a:tableStyleId>
              </a:tblPr>
              <a:tblGrid>
                <a:gridCol w="800106"/>
                <a:gridCol w="800106"/>
                <a:gridCol w="800106"/>
                <a:gridCol w="800106"/>
                <a:gridCol w="800106"/>
                <a:gridCol w="800106"/>
                <a:gridCol w="800106"/>
                <a:gridCol w="800106"/>
                <a:gridCol w="800106"/>
                <a:gridCol w="800106"/>
              </a:tblGrid>
              <a:tr h="928694">
                <a:tc rowSpan="2">
                  <a:txBody>
                    <a:bodyPr/>
                    <a:lstStyle/>
                    <a:p>
                      <a:pPr indent="66675" algn="ctr">
                        <a:lnSpc>
                          <a:spcPct val="120000"/>
                        </a:lnSpc>
                        <a:spcAft>
                          <a:spcPts val="0"/>
                        </a:spcAft>
                      </a:pPr>
                      <a:r>
                        <a:rPr lang="zh-CN" sz="1600" kern="100">
                          <a:latin typeface="华文中宋" pitchFamily="2" charset="-122"/>
                          <a:ea typeface="华文中宋" pitchFamily="2" charset="-122"/>
                          <a:cs typeface="Times New Roman"/>
                        </a:rPr>
                        <a:t>批号</a:t>
                      </a:r>
                    </a:p>
                  </a:txBody>
                  <a:tcPr marL="68580" marR="68580" marT="0" marB="0" anchor="ctr"/>
                </a:tc>
                <a:tc gridSpan="3">
                  <a:txBody>
                    <a:bodyPr/>
                    <a:lstStyle/>
                    <a:p>
                      <a:pPr algn="ctr">
                        <a:lnSpc>
                          <a:spcPct val="110000"/>
                        </a:lnSpc>
                        <a:spcAft>
                          <a:spcPts val="0"/>
                        </a:spcAft>
                      </a:pPr>
                      <a:r>
                        <a:rPr lang="zh-CN" sz="1400" kern="100">
                          <a:latin typeface="华文中宋" pitchFamily="2" charset="-122"/>
                          <a:ea typeface="华文中宋" pitchFamily="2" charset="-122"/>
                          <a:cs typeface="Times New Roman"/>
                        </a:rPr>
                        <a:t>杂质</a:t>
                      </a:r>
                      <a:r>
                        <a:rPr lang="en-US" sz="1400" kern="100">
                          <a:latin typeface="华文中宋" pitchFamily="2" charset="-122"/>
                          <a:ea typeface="华文中宋" pitchFamily="2" charset="-122"/>
                          <a:cs typeface="Times New Roman"/>
                        </a:rPr>
                        <a:t>D</a:t>
                      </a:r>
                      <a:r>
                        <a:rPr lang="zh-CN" sz="1400" kern="100">
                          <a:latin typeface="华文中宋" pitchFamily="2" charset="-122"/>
                          <a:ea typeface="华文中宋" pitchFamily="2" charset="-122"/>
                          <a:cs typeface="Times New Roman"/>
                        </a:rPr>
                        <a:t>峰面积相对于供试品溶液主峰面积的</a:t>
                      </a:r>
                      <a:r>
                        <a:rPr lang="zh-CN" sz="1400" kern="100" smtClean="0">
                          <a:latin typeface="华文中宋" pitchFamily="2" charset="-122"/>
                          <a:ea typeface="华文中宋" pitchFamily="2" charset="-122"/>
                          <a:cs typeface="Times New Roman"/>
                        </a:rPr>
                        <a:t>比值</a:t>
                      </a:r>
                      <a:endParaRPr lang="en-US" altLang="zh-CN" sz="1400" kern="100" smtClean="0">
                        <a:latin typeface="华文中宋" pitchFamily="2" charset="-122"/>
                        <a:ea typeface="华文中宋" pitchFamily="2" charset="-122"/>
                        <a:cs typeface="Times New Roman"/>
                      </a:endParaRPr>
                    </a:p>
                    <a:p>
                      <a:pPr algn="ctr">
                        <a:lnSpc>
                          <a:spcPct val="110000"/>
                        </a:lnSpc>
                        <a:spcAft>
                          <a:spcPts val="0"/>
                        </a:spcAft>
                      </a:pPr>
                      <a:r>
                        <a:rPr lang="zh-CN" sz="1400" kern="100" smtClean="0">
                          <a:latin typeface="华文中宋" pitchFamily="2" charset="-122"/>
                          <a:ea typeface="华文中宋" pitchFamily="2" charset="-122"/>
                          <a:cs typeface="Times New Roman"/>
                        </a:rPr>
                        <a:t>（</a:t>
                      </a:r>
                      <a:r>
                        <a:rPr lang="zh-CN" sz="1400" kern="100">
                          <a:latin typeface="华文中宋" pitchFamily="2" charset="-122"/>
                          <a:ea typeface="华文中宋" pitchFamily="2" charset="-122"/>
                          <a:cs typeface="Times New Roman"/>
                        </a:rPr>
                        <a:t>原标准方法）</a:t>
                      </a:r>
                    </a:p>
                  </a:txBody>
                  <a:tcPr marL="68580" marR="68580" marT="0" marB="0" anchor="ctr"/>
                </a:tc>
                <a:tc hMerge="1">
                  <a:txBody>
                    <a:bodyPr/>
                    <a:lstStyle/>
                    <a:p>
                      <a:endParaRPr lang="zh-CN" altLang="en-US"/>
                    </a:p>
                  </a:txBody>
                  <a:tcPr/>
                </a:tc>
                <a:tc hMerge="1">
                  <a:txBody>
                    <a:bodyPr/>
                    <a:lstStyle/>
                    <a:p>
                      <a:endParaRPr lang="zh-CN" altLang="en-US"/>
                    </a:p>
                  </a:txBody>
                  <a:tcPr/>
                </a:tc>
                <a:tc gridSpan="3">
                  <a:txBody>
                    <a:bodyPr/>
                    <a:lstStyle/>
                    <a:p>
                      <a:pPr algn="ctr">
                        <a:lnSpc>
                          <a:spcPct val="110000"/>
                        </a:lnSpc>
                        <a:spcAft>
                          <a:spcPts val="0"/>
                        </a:spcAft>
                      </a:pPr>
                      <a:r>
                        <a:rPr lang="zh-CN" sz="1400" kern="100">
                          <a:latin typeface="华文中宋" pitchFamily="2" charset="-122"/>
                          <a:ea typeface="华文中宋" pitchFamily="2" charset="-122"/>
                          <a:cs typeface="Times New Roman"/>
                        </a:rPr>
                        <a:t>各杂质峰面积的和相对于对照溶液主峰面积的比值</a:t>
                      </a:r>
                      <a:r>
                        <a:rPr lang="en-US" sz="1400" kern="100">
                          <a:latin typeface="华文中宋" pitchFamily="2" charset="-122"/>
                          <a:ea typeface="华文中宋" pitchFamily="2" charset="-122"/>
                          <a:cs typeface="Times New Roman"/>
                        </a:rPr>
                        <a:t>   </a:t>
                      </a:r>
                      <a:endParaRPr lang="zh-CN" sz="1400" kern="100">
                        <a:latin typeface="华文中宋" pitchFamily="2" charset="-122"/>
                        <a:ea typeface="华文中宋" pitchFamily="2" charset="-122"/>
                        <a:cs typeface="Times New Roman"/>
                      </a:endParaRPr>
                    </a:p>
                  </a:txBody>
                  <a:tcPr marL="68580" marR="68580" marT="0" marB="0" anchor="ctr"/>
                </a:tc>
                <a:tc hMerge="1">
                  <a:txBody>
                    <a:bodyPr/>
                    <a:lstStyle/>
                    <a:p>
                      <a:endParaRPr lang="zh-CN" altLang="en-US"/>
                    </a:p>
                  </a:txBody>
                  <a:tcPr/>
                </a:tc>
                <a:tc hMerge="1">
                  <a:txBody>
                    <a:bodyPr/>
                    <a:lstStyle/>
                    <a:p>
                      <a:endParaRPr lang="zh-CN" altLang="en-US"/>
                    </a:p>
                  </a:txBody>
                  <a:tcPr/>
                </a:tc>
                <a:tc gridSpan="3">
                  <a:txBody>
                    <a:bodyPr/>
                    <a:lstStyle/>
                    <a:p>
                      <a:pPr algn="ctr">
                        <a:lnSpc>
                          <a:spcPct val="110000"/>
                        </a:lnSpc>
                        <a:spcAft>
                          <a:spcPts val="0"/>
                        </a:spcAft>
                      </a:pPr>
                      <a:r>
                        <a:rPr lang="zh-CN" sz="1400" kern="100">
                          <a:latin typeface="华文中宋" pitchFamily="2" charset="-122"/>
                          <a:ea typeface="华文中宋" pitchFamily="2" charset="-122"/>
                          <a:cs typeface="Times New Roman"/>
                        </a:rPr>
                        <a:t>含量（按干燥品计算</a:t>
                      </a:r>
                      <a:r>
                        <a:rPr lang="zh-CN" sz="1400" kern="100" smtClean="0">
                          <a:latin typeface="华文中宋" pitchFamily="2" charset="-122"/>
                          <a:ea typeface="华文中宋" pitchFamily="2" charset="-122"/>
                          <a:cs typeface="Times New Roman"/>
                        </a:rPr>
                        <a:t>，</a:t>
                      </a:r>
                      <a:endParaRPr lang="en-US" altLang="zh-CN" sz="1400" kern="100" smtClean="0">
                        <a:latin typeface="华文中宋" pitchFamily="2" charset="-122"/>
                        <a:ea typeface="华文中宋" pitchFamily="2" charset="-122"/>
                        <a:cs typeface="Times New Roman"/>
                      </a:endParaRPr>
                    </a:p>
                    <a:p>
                      <a:pPr algn="ctr">
                        <a:lnSpc>
                          <a:spcPct val="110000"/>
                        </a:lnSpc>
                        <a:spcAft>
                          <a:spcPts val="0"/>
                        </a:spcAft>
                      </a:pPr>
                      <a:r>
                        <a:rPr lang="zh-CN" sz="1400" kern="100" smtClean="0">
                          <a:latin typeface="华文中宋" pitchFamily="2" charset="-122"/>
                          <a:ea typeface="华文中宋" pitchFamily="2" charset="-122"/>
                          <a:cs typeface="Times New Roman"/>
                        </a:rPr>
                        <a:t>规定</a:t>
                      </a:r>
                      <a:r>
                        <a:rPr lang="zh-CN" sz="1400" kern="100">
                          <a:latin typeface="华文中宋" pitchFamily="2" charset="-122"/>
                          <a:ea typeface="华文中宋" pitchFamily="2" charset="-122"/>
                          <a:cs typeface="Times New Roman"/>
                        </a:rPr>
                        <a:t>为不得少于</a:t>
                      </a:r>
                      <a:r>
                        <a:rPr lang="en-US" sz="1400" kern="100">
                          <a:latin typeface="华文中宋" pitchFamily="2" charset="-122"/>
                          <a:ea typeface="华文中宋" pitchFamily="2" charset="-122"/>
                          <a:cs typeface="Times New Roman"/>
                        </a:rPr>
                        <a:t>96.0%</a:t>
                      </a:r>
                      <a:r>
                        <a:rPr lang="zh-CN" sz="1400" kern="100">
                          <a:latin typeface="华文中宋" pitchFamily="2" charset="-122"/>
                          <a:ea typeface="华文中宋" pitchFamily="2" charset="-122"/>
                          <a:cs typeface="Times New Roman"/>
                        </a:rPr>
                        <a:t>）</a:t>
                      </a:r>
                    </a:p>
                  </a:txBody>
                  <a:tcPr marL="68580" marR="68580" marT="0" marB="0" anchor="ctr"/>
                </a:tc>
                <a:tc hMerge="1">
                  <a:txBody>
                    <a:bodyPr/>
                    <a:lstStyle/>
                    <a:p>
                      <a:endParaRPr lang="zh-CN" altLang="en-US"/>
                    </a:p>
                  </a:txBody>
                  <a:tcPr/>
                </a:tc>
                <a:tc hMerge="1">
                  <a:txBody>
                    <a:bodyPr/>
                    <a:lstStyle/>
                    <a:p>
                      <a:endParaRPr lang="zh-CN" altLang="en-US"/>
                    </a:p>
                  </a:txBody>
                  <a:tcPr/>
                </a:tc>
              </a:tr>
              <a:tr h="571504">
                <a:tc vMerge="1">
                  <a:txBody>
                    <a:bodyPr/>
                    <a:lstStyle/>
                    <a:p>
                      <a:endParaRPr lang="zh-CN" altLang="en-US"/>
                    </a:p>
                  </a:txBody>
                  <a:tcPr/>
                </a:tc>
                <a:tc>
                  <a:txBody>
                    <a:bodyPr/>
                    <a:lstStyle/>
                    <a:p>
                      <a:pPr algn="ctr">
                        <a:lnSpc>
                          <a:spcPct val="120000"/>
                        </a:lnSpc>
                        <a:spcAft>
                          <a:spcPts val="0"/>
                        </a:spcAft>
                      </a:pPr>
                      <a:r>
                        <a:rPr lang="zh-CN" sz="1400" kern="100" spc="-100">
                          <a:latin typeface="华文中宋" pitchFamily="2" charset="-122"/>
                          <a:ea typeface="华文中宋" pitchFamily="2" charset="-122"/>
                          <a:cs typeface="Times New Roman"/>
                        </a:rPr>
                        <a:t>湖北所</a:t>
                      </a:r>
                      <a:endParaRPr lang="zh-CN" sz="1400" kern="100">
                        <a:latin typeface="华文中宋" pitchFamily="2" charset="-122"/>
                        <a:ea typeface="华文中宋" pitchFamily="2" charset="-122"/>
                        <a:cs typeface="Times New Roman"/>
                      </a:endParaRPr>
                    </a:p>
                  </a:txBody>
                  <a:tcPr marL="68580" marR="68580" marT="0" marB="0" anchor="ctr"/>
                </a:tc>
                <a:tc>
                  <a:txBody>
                    <a:bodyPr/>
                    <a:lstStyle/>
                    <a:p>
                      <a:pPr algn="ctr">
                        <a:lnSpc>
                          <a:spcPct val="120000"/>
                        </a:lnSpc>
                        <a:spcAft>
                          <a:spcPts val="0"/>
                        </a:spcAft>
                      </a:pPr>
                      <a:r>
                        <a:rPr lang="zh-CN" sz="1400" kern="100" spc="-100">
                          <a:latin typeface="华文中宋" pitchFamily="2" charset="-122"/>
                          <a:ea typeface="华文中宋" pitchFamily="2" charset="-122"/>
                          <a:cs typeface="Times New Roman"/>
                        </a:rPr>
                        <a:t>江西所</a:t>
                      </a:r>
                      <a:endParaRPr lang="zh-CN" sz="1400" kern="100">
                        <a:latin typeface="华文中宋" pitchFamily="2" charset="-122"/>
                        <a:ea typeface="华文中宋" pitchFamily="2" charset="-122"/>
                        <a:cs typeface="Times New Roman"/>
                      </a:endParaRPr>
                    </a:p>
                  </a:txBody>
                  <a:tcPr marL="68580" marR="68580" marT="0" marB="0" anchor="ctr"/>
                </a:tc>
                <a:tc>
                  <a:txBody>
                    <a:bodyPr/>
                    <a:lstStyle/>
                    <a:p>
                      <a:pPr algn="ctr">
                        <a:lnSpc>
                          <a:spcPct val="120000"/>
                        </a:lnSpc>
                        <a:spcAft>
                          <a:spcPts val="0"/>
                        </a:spcAft>
                      </a:pPr>
                      <a:r>
                        <a:rPr lang="zh-CN" sz="1400" kern="100" spc="-100">
                          <a:latin typeface="华文中宋" pitchFamily="2" charset="-122"/>
                          <a:ea typeface="华文中宋" pitchFamily="2" charset="-122"/>
                          <a:cs typeface="Times New Roman"/>
                        </a:rPr>
                        <a:t>国邦</a:t>
                      </a:r>
                      <a:endParaRPr lang="zh-CN" sz="1400" kern="100">
                        <a:latin typeface="华文中宋" pitchFamily="2" charset="-122"/>
                        <a:ea typeface="华文中宋" pitchFamily="2" charset="-122"/>
                        <a:cs typeface="Times New Roman"/>
                      </a:endParaRPr>
                    </a:p>
                  </a:txBody>
                  <a:tcPr marL="68580" marR="68580" marT="0" marB="0" anchor="ctr"/>
                </a:tc>
                <a:tc>
                  <a:txBody>
                    <a:bodyPr/>
                    <a:lstStyle/>
                    <a:p>
                      <a:pPr algn="ctr">
                        <a:lnSpc>
                          <a:spcPct val="120000"/>
                        </a:lnSpc>
                        <a:spcAft>
                          <a:spcPts val="0"/>
                        </a:spcAft>
                      </a:pPr>
                      <a:r>
                        <a:rPr lang="zh-CN" sz="1400" kern="100" spc="-100">
                          <a:latin typeface="华文中宋" pitchFamily="2" charset="-122"/>
                          <a:ea typeface="华文中宋" pitchFamily="2" charset="-122"/>
                          <a:cs typeface="Times New Roman"/>
                        </a:rPr>
                        <a:t>湖北所</a:t>
                      </a:r>
                      <a:endParaRPr lang="zh-CN" sz="1400" kern="100">
                        <a:latin typeface="华文中宋" pitchFamily="2" charset="-122"/>
                        <a:ea typeface="华文中宋" pitchFamily="2" charset="-122"/>
                        <a:cs typeface="Times New Roman"/>
                      </a:endParaRPr>
                    </a:p>
                  </a:txBody>
                  <a:tcPr marL="68580" marR="68580" marT="0" marB="0" anchor="ctr"/>
                </a:tc>
                <a:tc>
                  <a:txBody>
                    <a:bodyPr/>
                    <a:lstStyle/>
                    <a:p>
                      <a:pPr algn="ctr">
                        <a:lnSpc>
                          <a:spcPct val="120000"/>
                        </a:lnSpc>
                        <a:spcAft>
                          <a:spcPts val="0"/>
                        </a:spcAft>
                      </a:pPr>
                      <a:r>
                        <a:rPr lang="zh-CN" sz="1400" kern="100" spc="-100">
                          <a:latin typeface="华文中宋" pitchFamily="2" charset="-122"/>
                          <a:ea typeface="华文中宋" pitchFamily="2" charset="-122"/>
                          <a:cs typeface="Times New Roman"/>
                        </a:rPr>
                        <a:t>江西所</a:t>
                      </a:r>
                      <a:endParaRPr lang="zh-CN" sz="1400" kern="100">
                        <a:latin typeface="华文中宋" pitchFamily="2" charset="-122"/>
                        <a:ea typeface="华文中宋" pitchFamily="2" charset="-122"/>
                        <a:cs typeface="Times New Roman"/>
                      </a:endParaRPr>
                    </a:p>
                  </a:txBody>
                  <a:tcPr marL="68580" marR="68580" marT="0" marB="0" anchor="ctr"/>
                </a:tc>
                <a:tc>
                  <a:txBody>
                    <a:bodyPr/>
                    <a:lstStyle/>
                    <a:p>
                      <a:pPr algn="ctr">
                        <a:lnSpc>
                          <a:spcPct val="120000"/>
                        </a:lnSpc>
                        <a:spcAft>
                          <a:spcPts val="0"/>
                        </a:spcAft>
                      </a:pPr>
                      <a:r>
                        <a:rPr lang="zh-CN" sz="1400" kern="100" spc="-100">
                          <a:latin typeface="华文中宋" pitchFamily="2" charset="-122"/>
                          <a:ea typeface="华文中宋" pitchFamily="2" charset="-122"/>
                          <a:cs typeface="Times New Roman"/>
                        </a:rPr>
                        <a:t>国邦</a:t>
                      </a:r>
                      <a:endParaRPr lang="zh-CN" sz="1400" kern="100">
                        <a:latin typeface="华文中宋" pitchFamily="2" charset="-122"/>
                        <a:ea typeface="华文中宋" pitchFamily="2" charset="-122"/>
                        <a:cs typeface="Times New Roman"/>
                      </a:endParaRPr>
                    </a:p>
                  </a:txBody>
                  <a:tcPr marL="68580" marR="68580" marT="0" marB="0" anchor="ctr"/>
                </a:tc>
                <a:tc>
                  <a:txBody>
                    <a:bodyPr/>
                    <a:lstStyle/>
                    <a:p>
                      <a:pPr algn="ctr">
                        <a:lnSpc>
                          <a:spcPct val="120000"/>
                        </a:lnSpc>
                        <a:spcAft>
                          <a:spcPts val="0"/>
                        </a:spcAft>
                      </a:pPr>
                      <a:r>
                        <a:rPr lang="zh-CN" sz="1400" kern="100" spc="-100">
                          <a:latin typeface="华文中宋" pitchFamily="2" charset="-122"/>
                          <a:ea typeface="华文中宋" pitchFamily="2" charset="-122"/>
                          <a:cs typeface="Times New Roman"/>
                        </a:rPr>
                        <a:t>湖北所</a:t>
                      </a:r>
                      <a:endParaRPr lang="zh-CN" sz="1400" kern="100">
                        <a:latin typeface="华文中宋" pitchFamily="2" charset="-122"/>
                        <a:ea typeface="华文中宋" pitchFamily="2" charset="-122"/>
                        <a:cs typeface="Times New Roman"/>
                      </a:endParaRPr>
                    </a:p>
                  </a:txBody>
                  <a:tcPr marL="68580" marR="68580" marT="0" marB="0" anchor="ctr"/>
                </a:tc>
                <a:tc>
                  <a:txBody>
                    <a:bodyPr/>
                    <a:lstStyle/>
                    <a:p>
                      <a:pPr algn="ctr">
                        <a:lnSpc>
                          <a:spcPct val="120000"/>
                        </a:lnSpc>
                        <a:spcAft>
                          <a:spcPts val="0"/>
                        </a:spcAft>
                      </a:pPr>
                      <a:r>
                        <a:rPr lang="zh-CN" sz="1400" kern="100" spc="-100">
                          <a:latin typeface="华文中宋" pitchFamily="2" charset="-122"/>
                          <a:ea typeface="华文中宋" pitchFamily="2" charset="-122"/>
                          <a:cs typeface="Times New Roman"/>
                        </a:rPr>
                        <a:t>江西所</a:t>
                      </a:r>
                      <a:endParaRPr lang="zh-CN" sz="1400" kern="100">
                        <a:latin typeface="华文中宋" pitchFamily="2" charset="-122"/>
                        <a:ea typeface="华文中宋" pitchFamily="2" charset="-122"/>
                        <a:cs typeface="Times New Roman"/>
                      </a:endParaRPr>
                    </a:p>
                  </a:txBody>
                  <a:tcPr marL="68580" marR="68580" marT="0" marB="0" anchor="ctr"/>
                </a:tc>
                <a:tc>
                  <a:txBody>
                    <a:bodyPr/>
                    <a:lstStyle/>
                    <a:p>
                      <a:pPr indent="107950" algn="ctr">
                        <a:lnSpc>
                          <a:spcPct val="120000"/>
                        </a:lnSpc>
                        <a:spcAft>
                          <a:spcPts val="0"/>
                        </a:spcAft>
                      </a:pPr>
                      <a:r>
                        <a:rPr lang="zh-CN" sz="1400" kern="100" spc="-100">
                          <a:latin typeface="华文中宋" pitchFamily="2" charset="-122"/>
                          <a:ea typeface="华文中宋" pitchFamily="2" charset="-122"/>
                          <a:cs typeface="Times New Roman"/>
                        </a:rPr>
                        <a:t>国邦</a:t>
                      </a:r>
                      <a:endParaRPr lang="zh-CN" sz="1400" kern="100">
                        <a:latin typeface="华文中宋" pitchFamily="2" charset="-122"/>
                        <a:ea typeface="华文中宋" pitchFamily="2" charset="-122"/>
                        <a:cs typeface="Times New Roman"/>
                      </a:endParaRPr>
                    </a:p>
                  </a:txBody>
                  <a:tcPr marL="68580" marR="68580" marT="0" marB="0" anchor="ctr"/>
                </a:tc>
              </a:tr>
              <a:tr h="571504">
                <a:tc>
                  <a:txBody>
                    <a:bodyPr/>
                    <a:lstStyle/>
                    <a:p>
                      <a:pPr algn="ctr">
                        <a:lnSpc>
                          <a:spcPct val="120000"/>
                        </a:lnSpc>
                        <a:spcAft>
                          <a:spcPts val="0"/>
                        </a:spcAft>
                      </a:pPr>
                      <a:r>
                        <a:rPr lang="en-US" sz="1400" kern="100" spc="-100">
                          <a:latin typeface="Times New Roman" pitchFamily="18" charset="0"/>
                          <a:ea typeface="华文中宋" pitchFamily="2" charset="-122"/>
                          <a:cs typeface="Times New Roman" pitchFamily="18" charset="0"/>
                        </a:rPr>
                        <a:t>130618-1</a:t>
                      </a:r>
                      <a:endParaRPr lang="zh-CN" sz="14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1.3%</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1.3%</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1.2%</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1.2%</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1.4%</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1.2%</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98.8%</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99.0%</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altLang="zh-CN" sz="1400" kern="100" smtClean="0">
                          <a:latin typeface="Times New Roman" pitchFamily="18" charset="0"/>
                          <a:ea typeface="华文中宋" pitchFamily="2" charset="-122"/>
                          <a:cs typeface="Times New Roman" pitchFamily="18" charset="0"/>
                        </a:rPr>
                        <a:t>  /</a:t>
                      </a:r>
                      <a:endParaRPr lang="zh-CN" sz="1400" kern="100">
                        <a:latin typeface="Times New Roman" pitchFamily="18" charset="0"/>
                        <a:ea typeface="华文中宋" pitchFamily="2" charset="-122"/>
                        <a:cs typeface="Times New Roman" pitchFamily="18" charset="0"/>
                      </a:endParaRPr>
                    </a:p>
                  </a:txBody>
                  <a:tcPr marL="68580" marR="68580" marT="0" marB="0" anchor="ctr"/>
                </a:tc>
              </a:tr>
              <a:tr h="571504">
                <a:tc>
                  <a:txBody>
                    <a:bodyPr/>
                    <a:lstStyle/>
                    <a:p>
                      <a:pPr algn="ctr">
                        <a:lnSpc>
                          <a:spcPct val="120000"/>
                        </a:lnSpc>
                        <a:spcAft>
                          <a:spcPts val="0"/>
                        </a:spcAft>
                      </a:pPr>
                      <a:r>
                        <a:rPr lang="en-US" sz="1400" kern="100" spc="-100">
                          <a:latin typeface="Times New Roman" pitchFamily="18" charset="0"/>
                          <a:ea typeface="华文中宋" pitchFamily="2" charset="-122"/>
                          <a:cs typeface="Times New Roman" pitchFamily="18" charset="0"/>
                        </a:rPr>
                        <a:t>130620-1</a:t>
                      </a:r>
                      <a:endParaRPr lang="zh-CN" sz="14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1.3%</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1.5%</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1.2%</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1.1%</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1.4%</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1.2%</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97.1%</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99.3%</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spcAft>
                          <a:spcPts val="0"/>
                        </a:spcAft>
                      </a:pPr>
                      <a:r>
                        <a:rPr lang="en-US" altLang="zh-CN" sz="1400" kern="100" smtClean="0">
                          <a:latin typeface="Times New Roman" pitchFamily="18" charset="0"/>
                          <a:ea typeface="华文中宋" pitchFamily="2" charset="-122"/>
                          <a:cs typeface="Times New Roman" pitchFamily="18" charset="0"/>
                        </a:rPr>
                        <a:t>/</a:t>
                      </a:r>
                      <a:endParaRPr lang="zh-CN" sz="1400" kern="100">
                        <a:latin typeface="Times New Roman" pitchFamily="18" charset="0"/>
                        <a:ea typeface="华文中宋" pitchFamily="2" charset="-122"/>
                        <a:cs typeface="Times New Roman" pitchFamily="18" charset="0"/>
                      </a:endParaRPr>
                    </a:p>
                  </a:txBody>
                  <a:tcPr marL="68580" marR="68580" marT="0" marB="0" anchor="ctr"/>
                </a:tc>
              </a:tr>
              <a:tr h="571504">
                <a:tc>
                  <a:txBody>
                    <a:bodyPr/>
                    <a:lstStyle/>
                    <a:p>
                      <a:pPr algn="ctr">
                        <a:lnSpc>
                          <a:spcPct val="120000"/>
                        </a:lnSpc>
                        <a:spcAft>
                          <a:spcPts val="0"/>
                        </a:spcAft>
                      </a:pPr>
                      <a:r>
                        <a:rPr lang="en-US" sz="1400" kern="100" spc="-100">
                          <a:latin typeface="Times New Roman" pitchFamily="18" charset="0"/>
                          <a:ea typeface="华文中宋" pitchFamily="2" charset="-122"/>
                          <a:cs typeface="Times New Roman" pitchFamily="18" charset="0"/>
                        </a:rPr>
                        <a:t>130703-1</a:t>
                      </a:r>
                      <a:endParaRPr lang="zh-CN" sz="14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1.5%</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1.5%</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1.4%</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1.2%</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1.6%</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1.6%</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97.9%</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95.8%</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spcAft>
                          <a:spcPts val="0"/>
                        </a:spcAft>
                      </a:pPr>
                      <a:r>
                        <a:rPr lang="en-US" altLang="zh-CN" sz="1400" kern="100" smtClean="0">
                          <a:latin typeface="Times New Roman" pitchFamily="18" charset="0"/>
                          <a:ea typeface="华文中宋" pitchFamily="2" charset="-122"/>
                          <a:cs typeface="Times New Roman" pitchFamily="18" charset="0"/>
                        </a:rPr>
                        <a:t>/</a:t>
                      </a:r>
                      <a:endParaRPr lang="zh-CN" sz="1400" kern="100">
                        <a:latin typeface="Times New Roman" pitchFamily="18" charset="0"/>
                        <a:ea typeface="华文中宋" pitchFamily="2" charset="-122"/>
                        <a:cs typeface="Times New Roman" pitchFamily="18" charset="0"/>
                      </a:endParaRPr>
                    </a:p>
                  </a:txBody>
                  <a:tcPr marL="68580" marR="68580" marT="0" marB="0" anchor="ctr"/>
                </a:tc>
              </a:tr>
              <a:tr h="571504">
                <a:tc>
                  <a:txBody>
                    <a:bodyPr/>
                    <a:lstStyle/>
                    <a:p>
                      <a:pPr algn="ctr">
                        <a:lnSpc>
                          <a:spcPct val="120000"/>
                        </a:lnSpc>
                        <a:spcAft>
                          <a:spcPts val="0"/>
                        </a:spcAft>
                      </a:pPr>
                      <a:r>
                        <a:rPr lang="en-US" sz="1400" kern="100" spc="-100">
                          <a:latin typeface="Times New Roman" pitchFamily="18" charset="0"/>
                          <a:ea typeface="华文中宋" pitchFamily="2" charset="-122"/>
                          <a:cs typeface="Times New Roman" pitchFamily="18" charset="0"/>
                        </a:rPr>
                        <a:t>20130401</a:t>
                      </a:r>
                      <a:endParaRPr lang="zh-CN" sz="14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1.7%</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2.0%</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2.3%</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2.0%</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2.4%</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2.2%</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94.6%</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97.8%</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spcAft>
                          <a:spcPts val="0"/>
                        </a:spcAft>
                      </a:pPr>
                      <a:r>
                        <a:rPr lang="en-US" altLang="zh-CN" sz="1400" kern="100" smtClean="0">
                          <a:latin typeface="Times New Roman" pitchFamily="18" charset="0"/>
                          <a:ea typeface="华文中宋" pitchFamily="2" charset="-122"/>
                          <a:cs typeface="Times New Roman" pitchFamily="18" charset="0"/>
                        </a:rPr>
                        <a:t>/</a:t>
                      </a:r>
                      <a:endParaRPr lang="zh-CN" sz="1400" kern="100">
                        <a:latin typeface="Times New Roman" pitchFamily="18" charset="0"/>
                        <a:ea typeface="华文中宋" pitchFamily="2" charset="-122"/>
                        <a:cs typeface="Times New Roman" pitchFamily="18" charset="0"/>
                      </a:endParaRPr>
                    </a:p>
                  </a:txBody>
                  <a:tcPr marL="68580" marR="68580" marT="0" marB="0" anchor="ctr"/>
                </a:tc>
              </a:tr>
              <a:tr h="571504">
                <a:tc>
                  <a:txBody>
                    <a:bodyPr/>
                    <a:lstStyle/>
                    <a:p>
                      <a:pPr algn="ctr">
                        <a:lnSpc>
                          <a:spcPct val="120000"/>
                        </a:lnSpc>
                        <a:spcAft>
                          <a:spcPts val="0"/>
                        </a:spcAft>
                      </a:pPr>
                      <a:r>
                        <a:rPr lang="en-US" sz="1400" kern="100" spc="-100">
                          <a:latin typeface="Times New Roman" pitchFamily="18" charset="0"/>
                          <a:ea typeface="华文中宋" pitchFamily="2" charset="-122"/>
                          <a:cs typeface="Times New Roman" pitchFamily="18" charset="0"/>
                        </a:rPr>
                        <a:t>20130701</a:t>
                      </a:r>
                      <a:endParaRPr lang="zh-CN" sz="14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1.8%</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1.7%</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2.2%</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2.0%</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1.7%</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1.7%</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94.9%</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96.8%</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spcAft>
                          <a:spcPts val="0"/>
                        </a:spcAft>
                      </a:pPr>
                      <a:r>
                        <a:rPr lang="en-US" altLang="zh-CN" sz="1400" kern="100" smtClean="0">
                          <a:latin typeface="Times New Roman" pitchFamily="18" charset="0"/>
                          <a:ea typeface="华文中宋" pitchFamily="2" charset="-122"/>
                          <a:cs typeface="Times New Roman" pitchFamily="18" charset="0"/>
                        </a:rPr>
                        <a:t>/</a:t>
                      </a:r>
                      <a:endParaRPr lang="zh-CN" sz="1400" kern="100">
                        <a:latin typeface="Times New Roman" pitchFamily="18" charset="0"/>
                        <a:ea typeface="华文中宋" pitchFamily="2" charset="-122"/>
                        <a:cs typeface="Times New Roman" pitchFamily="18" charset="0"/>
                      </a:endParaRPr>
                    </a:p>
                  </a:txBody>
                  <a:tcPr marL="68580" marR="68580" marT="0" marB="0" anchor="ctr"/>
                </a:tc>
              </a:tr>
              <a:tr h="571504">
                <a:tc>
                  <a:txBody>
                    <a:bodyPr/>
                    <a:lstStyle/>
                    <a:p>
                      <a:pPr algn="ctr">
                        <a:lnSpc>
                          <a:spcPct val="120000"/>
                        </a:lnSpc>
                        <a:spcAft>
                          <a:spcPts val="0"/>
                        </a:spcAft>
                      </a:pPr>
                      <a:r>
                        <a:rPr lang="en-US" sz="1400" kern="100" spc="-100">
                          <a:latin typeface="Times New Roman" pitchFamily="18" charset="0"/>
                          <a:ea typeface="华文中宋" pitchFamily="2" charset="-122"/>
                          <a:cs typeface="Times New Roman" pitchFamily="18" charset="0"/>
                        </a:rPr>
                        <a:t>20130702</a:t>
                      </a:r>
                      <a:endParaRPr lang="zh-CN" sz="14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1.8%</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1.8%</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4.0%</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2.1%</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1.9%</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2.1%</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93.8%</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lnSpc>
                          <a:spcPct val="120000"/>
                        </a:lnSpc>
                        <a:spcAft>
                          <a:spcPts val="0"/>
                        </a:spcAft>
                      </a:pPr>
                      <a:r>
                        <a:rPr lang="en-US" sz="1600" kern="100">
                          <a:latin typeface="Times New Roman" pitchFamily="18" charset="0"/>
                          <a:ea typeface="华文中宋" pitchFamily="2" charset="-122"/>
                          <a:cs typeface="Times New Roman" pitchFamily="18" charset="0"/>
                        </a:rPr>
                        <a:t>98.8%</a:t>
                      </a:r>
                      <a:endParaRPr lang="zh-CN" sz="1600" kern="100">
                        <a:latin typeface="Times New Roman" pitchFamily="18" charset="0"/>
                        <a:ea typeface="华文中宋" pitchFamily="2" charset="-122"/>
                        <a:cs typeface="Times New Roman" pitchFamily="18" charset="0"/>
                      </a:endParaRPr>
                    </a:p>
                  </a:txBody>
                  <a:tcPr marL="68580" marR="68580" marT="0" marB="0" anchor="ctr"/>
                </a:tc>
                <a:tc>
                  <a:txBody>
                    <a:bodyPr/>
                    <a:lstStyle/>
                    <a:p>
                      <a:pPr algn="ctr">
                        <a:spcAft>
                          <a:spcPts val="0"/>
                        </a:spcAft>
                      </a:pPr>
                      <a:r>
                        <a:rPr lang="en-US" altLang="zh-CN" sz="1400" kern="100" smtClean="0">
                          <a:latin typeface="Times New Roman" pitchFamily="18" charset="0"/>
                          <a:ea typeface="华文中宋" pitchFamily="2" charset="-122"/>
                          <a:cs typeface="Times New Roman" pitchFamily="18" charset="0"/>
                        </a:rPr>
                        <a:t>/</a:t>
                      </a:r>
                      <a:endParaRPr lang="zh-CN" sz="1400" kern="100">
                        <a:latin typeface="Times New Roman" pitchFamily="18" charset="0"/>
                        <a:ea typeface="华文中宋" pitchFamily="2" charset="-122"/>
                        <a:cs typeface="Times New Roman" pitchFamily="18" charset="0"/>
                      </a:endParaRPr>
                    </a:p>
                  </a:txBody>
                  <a:tcPr marL="68580" marR="68580" marT="0" marB="0" anchor="ctr"/>
                </a:tc>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7758138" cy="368280"/>
          </a:xfrm>
        </p:spPr>
        <p:txBody>
          <a:bodyPr>
            <a:noAutofit/>
          </a:bodyPr>
          <a:lstStyle/>
          <a:p>
            <a:r>
              <a:rPr lang="zh-CN" altLang="en-US" sz="2000" smtClean="0">
                <a:latin typeface="华文中宋" pitchFamily="2" charset="-122"/>
                <a:ea typeface="华文中宋" pitchFamily="2" charset="-122"/>
              </a:rPr>
              <a:t>各种辅料杂质对地克珠利预混剂有关物质检查项目影响结果汇总</a:t>
            </a:r>
            <a:endParaRPr lang="zh-CN" altLang="en-US" sz="2000">
              <a:latin typeface="华文中宋" pitchFamily="2" charset="-122"/>
              <a:ea typeface="华文中宋" pitchFamily="2" charset="-122"/>
            </a:endParaRPr>
          </a:p>
        </p:txBody>
      </p:sp>
      <p:graphicFrame>
        <p:nvGraphicFramePr>
          <p:cNvPr id="4" name="内容占位符 3"/>
          <p:cNvGraphicFramePr>
            <a:graphicFrameLocks noGrp="1"/>
          </p:cNvGraphicFramePr>
          <p:nvPr>
            <p:ph idx="1"/>
          </p:nvPr>
        </p:nvGraphicFramePr>
        <p:xfrm>
          <a:off x="500034" y="658512"/>
          <a:ext cx="8072496" cy="6015272"/>
        </p:xfrm>
        <a:graphic>
          <a:graphicData uri="http://schemas.openxmlformats.org/drawingml/2006/table">
            <a:tbl>
              <a:tblPr firstRow="1" bandRow="1">
                <a:tableStyleId>{5C22544A-7EE6-4342-B048-85BDC9FD1C3A}</a:tableStyleId>
              </a:tblPr>
              <a:tblGrid>
                <a:gridCol w="1009062"/>
                <a:gridCol w="1009062"/>
                <a:gridCol w="1009062"/>
                <a:gridCol w="1009062"/>
                <a:gridCol w="1009062"/>
                <a:gridCol w="1009062"/>
                <a:gridCol w="1009062"/>
                <a:gridCol w="1009062"/>
              </a:tblGrid>
              <a:tr h="1166447">
                <a:tc>
                  <a:txBody>
                    <a:bodyPr/>
                    <a:lstStyle/>
                    <a:p>
                      <a:pPr indent="133350" algn="ctr">
                        <a:lnSpc>
                          <a:spcPct val="120000"/>
                        </a:lnSpc>
                        <a:spcAft>
                          <a:spcPts val="0"/>
                        </a:spcAft>
                      </a:pPr>
                      <a:r>
                        <a:rPr lang="zh-CN" sz="1050" kern="100">
                          <a:latin typeface="Calibri"/>
                          <a:ea typeface="宋体"/>
                          <a:cs typeface="Times New Roman"/>
                        </a:rPr>
                        <a:t>测试样品</a:t>
                      </a:r>
                    </a:p>
                  </a:txBody>
                  <a:tcPr marL="68580" marR="68580" marT="0" marB="0" anchor="ctr"/>
                </a:tc>
                <a:tc>
                  <a:txBody>
                    <a:bodyPr/>
                    <a:lstStyle/>
                    <a:p>
                      <a:pPr algn="ctr">
                        <a:lnSpc>
                          <a:spcPct val="120000"/>
                        </a:lnSpc>
                        <a:spcAft>
                          <a:spcPts val="0"/>
                        </a:spcAft>
                      </a:pPr>
                      <a:r>
                        <a:rPr lang="zh-CN" sz="1050" kern="100">
                          <a:latin typeface="Calibri"/>
                          <a:ea typeface="宋体"/>
                          <a:cs typeface="Times New Roman"/>
                        </a:rPr>
                        <a:t>总杂质峰面积（</a:t>
                      </a:r>
                      <a:r>
                        <a:rPr lang="en-US" sz="1050" kern="100" err="1">
                          <a:latin typeface="Calibri"/>
                          <a:ea typeface="宋体"/>
                          <a:cs typeface="Times New Roman"/>
                        </a:rPr>
                        <a:t>mAU</a:t>
                      </a:r>
                      <a:r>
                        <a:rPr lang="zh-CN" sz="1050" kern="100">
                          <a:latin typeface="Calibri"/>
                          <a:ea typeface="宋体"/>
                          <a:cs typeface="Times New Roman"/>
                        </a:rPr>
                        <a:t>）对比</a:t>
                      </a:r>
                    </a:p>
                  </a:txBody>
                  <a:tcPr marL="68580" marR="68580" marT="0" marB="0" anchor="ctr"/>
                </a:tc>
                <a:tc>
                  <a:txBody>
                    <a:bodyPr/>
                    <a:lstStyle/>
                    <a:p>
                      <a:pPr algn="ctr">
                        <a:lnSpc>
                          <a:spcPct val="120000"/>
                        </a:lnSpc>
                        <a:spcAft>
                          <a:spcPts val="0"/>
                        </a:spcAft>
                      </a:pPr>
                      <a:r>
                        <a:rPr lang="zh-CN" sz="1050" kern="100">
                          <a:latin typeface="Calibri"/>
                          <a:ea typeface="宋体"/>
                          <a:cs typeface="Times New Roman"/>
                        </a:rPr>
                        <a:t>溶剂空白杂质峰面积（</a:t>
                      </a:r>
                      <a:r>
                        <a:rPr lang="en-US" sz="1050" kern="100">
                          <a:latin typeface="Calibri"/>
                          <a:ea typeface="宋体"/>
                          <a:cs typeface="Times New Roman"/>
                        </a:rPr>
                        <a:t>mAU</a:t>
                      </a:r>
                      <a:r>
                        <a:rPr lang="zh-CN" sz="1050" kern="100">
                          <a:latin typeface="Calibri"/>
                          <a:ea typeface="宋体"/>
                          <a:cs typeface="Times New Roman"/>
                        </a:rPr>
                        <a:t>）</a:t>
                      </a:r>
                    </a:p>
                  </a:txBody>
                  <a:tcPr marL="68580" marR="68580" marT="0" marB="0" anchor="ctr"/>
                </a:tc>
                <a:tc>
                  <a:txBody>
                    <a:bodyPr/>
                    <a:lstStyle/>
                    <a:p>
                      <a:pPr algn="ctr">
                        <a:lnSpc>
                          <a:spcPct val="120000"/>
                        </a:lnSpc>
                        <a:spcAft>
                          <a:spcPts val="0"/>
                        </a:spcAft>
                      </a:pPr>
                      <a:r>
                        <a:rPr lang="zh-CN" sz="1050" kern="100">
                          <a:latin typeface="Calibri"/>
                          <a:ea typeface="宋体"/>
                          <a:cs typeface="Times New Roman"/>
                        </a:rPr>
                        <a:t>扣除溶剂空白后总杂质峰面积（</a:t>
                      </a:r>
                      <a:r>
                        <a:rPr lang="en-US" sz="1050" kern="100" err="1">
                          <a:latin typeface="Calibri"/>
                          <a:ea typeface="宋体"/>
                          <a:cs typeface="Times New Roman"/>
                        </a:rPr>
                        <a:t>mAU</a:t>
                      </a:r>
                      <a:r>
                        <a:rPr lang="zh-CN" sz="1050" kern="100">
                          <a:latin typeface="Calibri"/>
                          <a:ea typeface="宋体"/>
                          <a:cs typeface="Times New Roman"/>
                        </a:rPr>
                        <a:t>）</a:t>
                      </a:r>
                    </a:p>
                  </a:txBody>
                  <a:tcPr marL="68580" marR="68580" marT="0" marB="0" anchor="ctr"/>
                </a:tc>
                <a:tc>
                  <a:txBody>
                    <a:bodyPr/>
                    <a:lstStyle/>
                    <a:p>
                      <a:pPr algn="ctr">
                        <a:lnSpc>
                          <a:spcPct val="120000"/>
                        </a:lnSpc>
                        <a:spcAft>
                          <a:spcPts val="0"/>
                        </a:spcAft>
                      </a:pPr>
                      <a:r>
                        <a:rPr lang="zh-CN" sz="1050" kern="100">
                          <a:latin typeface="Calibri"/>
                          <a:ea typeface="宋体"/>
                          <a:cs typeface="Times New Roman"/>
                        </a:rPr>
                        <a:t>相对于</a:t>
                      </a:r>
                      <a:r>
                        <a:rPr lang="en-US" sz="1050" kern="100">
                          <a:latin typeface="Calibri"/>
                          <a:ea typeface="宋体"/>
                          <a:cs typeface="Times New Roman"/>
                        </a:rPr>
                        <a:t>0.2mg/</a:t>
                      </a:r>
                      <a:r>
                        <a:rPr lang="en-US" sz="1050" kern="100" err="1">
                          <a:latin typeface="Calibri"/>
                          <a:ea typeface="宋体"/>
                          <a:cs typeface="Times New Roman"/>
                        </a:rPr>
                        <a:t>mL</a:t>
                      </a:r>
                      <a:r>
                        <a:rPr lang="zh-CN" sz="1050" kern="100">
                          <a:latin typeface="Calibri"/>
                          <a:ea typeface="宋体"/>
                          <a:cs typeface="Times New Roman"/>
                        </a:rPr>
                        <a:t>对照品峰面积（</a:t>
                      </a:r>
                      <a:r>
                        <a:rPr lang="en-US" sz="1050" kern="100" err="1">
                          <a:latin typeface="Calibri"/>
                          <a:ea typeface="宋体"/>
                          <a:cs typeface="Times New Roman"/>
                        </a:rPr>
                        <a:t>mAU</a:t>
                      </a:r>
                      <a:r>
                        <a:rPr lang="zh-CN" sz="1050" kern="100">
                          <a:latin typeface="Calibri"/>
                          <a:ea typeface="宋体"/>
                          <a:cs typeface="Times New Roman"/>
                        </a:rPr>
                        <a:t>）的比值</a:t>
                      </a:r>
                    </a:p>
                  </a:txBody>
                  <a:tcPr marL="68580" marR="68580" marT="0" marB="0" anchor="ctr"/>
                </a:tc>
                <a:tc>
                  <a:txBody>
                    <a:bodyPr/>
                    <a:lstStyle/>
                    <a:p>
                      <a:pPr algn="ctr">
                        <a:lnSpc>
                          <a:spcPct val="120000"/>
                        </a:lnSpc>
                        <a:spcAft>
                          <a:spcPts val="0"/>
                        </a:spcAft>
                      </a:pPr>
                      <a:r>
                        <a:rPr lang="zh-CN" sz="1050" kern="100">
                          <a:latin typeface="Calibri"/>
                          <a:ea typeface="宋体"/>
                          <a:cs typeface="Times New Roman"/>
                        </a:rPr>
                        <a:t>相对于</a:t>
                      </a:r>
                      <a:r>
                        <a:rPr lang="en-US" sz="1050" kern="100">
                          <a:latin typeface="Calibri"/>
                          <a:ea typeface="宋体"/>
                          <a:cs typeface="Times New Roman"/>
                        </a:rPr>
                        <a:t>0.002mg/mL</a:t>
                      </a:r>
                      <a:r>
                        <a:rPr lang="zh-CN" sz="1050" kern="100">
                          <a:latin typeface="Calibri"/>
                          <a:ea typeface="宋体"/>
                          <a:cs typeface="Times New Roman"/>
                        </a:rPr>
                        <a:t>对照品峰面积（</a:t>
                      </a:r>
                      <a:r>
                        <a:rPr lang="en-US" sz="1050" kern="100">
                          <a:latin typeface="Calibri"/>
                          <a:ea typeface="宋体"/>
                          <a:cs typeface="Times New Roman"/>
                        </a:rPr>
                        <a:t>mAU</a:t>
                      </a:r>
                      <a:r>
                        <a:rPr lang="zh-CN" sz="1050" kern="100">
                          <a:latin typeface="Calibri"/>
                          <a:ea typeface="宋体"/>
                          <a:cs typeface="Times New Roman"/>
                        </a:rPr>
                        <a:t>）的比值</a:t>
                      </a:r>
                    </a:p>
                  </a:txBody>
                  <a:tcPr marL="68580" marR="68580" marT="0" marB="0" anchor="ctr"/>
                </a:tc>
                <a:tc>
                  <a:txBody>
                    <a:bodyPr/>
                    <a:lstStyle/>
                    <a:p>
                      <a:pPr algn="ctr">
                        <a:lnSpc>
                          <a:spcPct val="120000"/>
                        </a:lnSpc>
                        <a:spcAft>
                          <a:spcPts val="0"/>
                        </a:spcAft>
                      </a:pPr>
                      <a:r>
                        <a:rPr lang="zh-CN" sz="1050" kern="100">
                          <a:latin typeface="Calibri"/>
                          <a:ea typeface="宋体"/>
                          <a:cs typeface="Times New Roman"/>
                        </a:rPr>
                        <a:t>扣除溶剂空白后</a:t>
                      </a:r>
                      <a:r>
                        <a:rPr lang="en-US" sz="1050" kern="100">
                          <a:latin typeface="Calibri"/>
                          <a:ea typeface="宋体"/>
                          <a:cs typeface="Times New Roman"/>
                        </a:rPr>
                        <a:t>0.2mg/mL</a:t>
                      </a:r>
                      <a:r>
                        <a:rPr lang="zh-CN" sz="1050" kern="100">
                          <a:latin typeface="Calibri"/>
                          <a:ea typeface="宋体"/>
                          <a:cs typeface="Times New Roman"/>
                        </a:rPr>
                        <a:t>对照品峰面积（</a:t>
                      </a:r>
                      <a:r>
                        <a:rPr lang="en-US" sz="1050" kern="100">
                          <a:latin typeface="Calibri"/>
                          <a:ea typeface="宋体"/>
                          <a:cs typeface="Times New Roman"/>
                        </a:rPr>
                        <a:t>mAU</a:t>
                      </a:r>
                      <a:r>
                        <a:rPr lang="zh-CN" sz="1050" kern="100">
                          <a:latin typeface="Calibri"/>
                          <a:ea typeface="宋体"/>
                          <a:cs typeface="Times New Roman"/>
                        </a:rPr>
                        <a:t>）</a:t>
                      </a:r>
                    </a:p>
                  </a:txBody>
                  <a:tcPr marL="68580" marR="68580" marT="0" marB="0" anchor="ctr"/>
                </a:tc>
                <a:tc>
                  <a:txBody>
                    <a:bodyPr/>
                    <a:lstStyle/>
                    <a:p>
                      <a:pPr algn="ctr">
                        <a:lnSpc>
                          <a:spcPct val="120000"/>
                        </a:lnSpc>
                        <a:spcAft>
                          <a:spcPts val="0"/>
                        </a:spcAft>
                      </a:pPr>
                      <a:r>
                        <a:rPr lang="zh-CN" sz="1050" kern="100">
                          <a:latin typeface="Calibri"/>
                          <a:ea typeface="宋体"/>
                          <a:cs typeface="Times New Roman"/>
                        </a:rPr>
                        <a:t>扣除溶剂空白后</a:t>
                      </a:r>
                      <a:r>
                        <a:rPr lang="en-US" sz="1050" kern="100">
                          <a:latin typeface="Calibri"/>
                          <a:ea typeface="宋体"/>
                          <a:cs typeface="Times New Roman"/>
                        </a:rPr>
                        <a:t>0.002mg/mL</a:t>
                      </a:r>
                      <a:r>
                        <a:rPr lang="zh-CN" sz="1050" kern="100">
                          <a:latin typeface="Calibri"/>
                          <a:ea typeface="宋体"/>
                          <a:cs typeface="Times New Roman"/>
                        </a:rPr>
                        <a:t>对照品峰面积（</a:t>
                      </a:r>
                      <a:r>
                        <a:rPr lang="en-US" sz="1050" kern="100">
                          <a:latin typeface="Calibri"/>
                          <a:ea typeface="宋体"/>
                          <a:cs typeface="Times New Roman"/>
                        </a:rPr>
                        <a:t>mAU</a:t>
                      </a:r>
                      <a:r>
                        <a:rPr lang="zh-CN" sz="1050" kern="100">
                          <a:latin typeface="Calibri"/>
                          <a:ea typeface="宋体"/>
                          <a:cs typeface="Times New Roman"/>
                        </a:rPr>
                        <a:t>）</a:t>
                      </a:r>
                    </a:p>
                  </a:txBody>
                  <a:tcPr marL="68580" marR="68580" marT="0" marB="0" anchor="ctr"/>
                </a:tc>
              </a:tr>
              <a:tr h="332307">
                <a:tc>
                  <a:txBody>
                    <a:bodyPr/>
                    <a:lstStyle/>
                    <a:p>
                      <a:pPr algn="ctr">
                        <a:lnSpc>
                          <a:spcPct val="120000"/>
                        </a:lnSpc>
                        <a:spcAft>
                          <a:spcPts val="0"/>
                        </a:spcAft>
                      </a:pPr>
                      <a:r>
                        <a:rPr lang="zh-CN" sz="1050" kern="100">
                          <a:latin typeface="Calibri"/>
                          <a:ea typeface="宋体"/>
                          <a:cs typeface="Times New Roman"/>
                        </a:rPr>
                        <a:t>麸皮</a:t>
                      </a:r>
                      <a:r>
                        <a:rPr lang="en-US" sz="1050" kern="100">
                          <a:latin typeface="Calibri"/>
                          <a:ea typeface="宋体"/>
                          <a:cs typeface="Times New Roman"/>
                        </a:rPr>
                        <a:t>1</a:t>
                      </a:r>
                      <a:endParaRPr lang="zh-CN" sz="1050" kern="100">
                        <a:latin typeface="Calibri"/>
                        <a:ea typeface="宋体"/>
                        <a:cs typeface="Times New Roman"/>
                      </a:endParaRP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0.251</a:t>
                      </a:r>
                      <a:endParaRPr lang="zh-CN" sz="1050" kern="100">
                        <a:latin typeface="Calibri"/>
                        <a:ea typeface="宋体"/>
                        <a:cs typeface="Times New Roman"/>
                      </a:endParaRPr>
                    </a:p>
                  </a:txBody>
                  <a:tcPr marL="68580" marR="68580" marT="0" marB="0" anchor="ctr" anchorCtr="1"/>
                </a:tc>
                <a:tc rowSpan="12">
                  <a:txBody>
                    <a:bodyPr/>
                    <a:lstStyle/>
                    <a:p>
                      <a:pPr algn="ctr">
                        <a:lnSpc>
                          <a:spcPct val="120000"/>
                        </a:lnSpc>
                        <a:spcAft>
                          <a:spcPts val="0"/>
                        </a:spcAft>
                      </a:pPr>
                      <a:r>
                        <a:rPr lang="en-US" sz="1050" kern="100">
                          <a:latin typeface="Calibri"/>
                          <a:ea typeface="宋体"/>
                          <a:cs typeface="Times New Roman"/>
                        </a:rPr>
                        <a:t>0.026</a:t>
                      </a:r>
                      <a:endParaRPr lang="zh-CN" sz="1050" kern="100">
                        <a:latin typeface="Calibri"/>
                        <a:ea typeface="宋体"/>
                        <a:cs typeface="Times New Roman"/>
                      </a:endParaRP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0.225</a:t>
                      </a:r>
                      <a:endParaRPr lang="zh-CN" sz="1050" kern="100">
                        <a:latin typeface="Calibri"/>
                        <a:ea typeface="宋体"/>
                        <a:cs typeface="Times New Roman"/>
                      </a:endParaRP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0.0018</a:t>
                      </a:r>
                      <a:endParaRPr lang="zh-CN" sz="1050" kern="100">
                        <a:latin typeface="Calibri"/>
                        <a:ea typeface="宋体"/>
                        <a:cs typeface="Times New Roman"/>
                      </a:endParaRP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0.17</a:t>
                      </a:r>
                      <a:endParaRPr lang="zh-CN" sz="1050" kern="100">
                        <a:latin typeface="Calibri"/>
                        <a:ea typeface="宋体"/>
                        <a:cs typeface="Times New Roman"/>
                      </a:endParaRPr>
                    </a:p>
                  </a:txBody>
                  <a:tcPr marL="68580" marR="68580" marT="0" marB="0" anchor="ctr" anchorCtr="1"/>
                </a:tc>
                <a:tc rowSpan="12">
                  <a:txBody>
                    <a:bodyPr/>
                    <a:lstStyle/>
                    <a:p>
                      <a:pPr algn="ctr">
                        <a:lnSpc>
                          <a:spcPct val="120000"/>
                        </a:lnSpc>
                        <a:spcAft>
                          <a:spcPts val="0"/>
                        </a:spcAft>
                      </a:pPr>
                      <a:r>
                        <a:rPr lang="en-US" sz="1050" kern="100">
                          <a:latin typeface="Calibri"/>
                          <a:ea typeface="宋体"/>
                          <a:cs typeface="Times New Roman"/>
                        </a:rPr>
                        <a:t>126.871</a:t>
                      </a:r>
                      <a:endParaRPr lang="zh-CN" sz="1050" kern="100">
                        <a:latin typeface="Calibri"/>
                        <a:ea typeface="宋体"/>
                        <a:cs typeface="Times New Roman"/>
                      </a:endParaRPr>
                    </a:p>
                  </a:txBody>
                  <a:tcPr marL="68580" marR="68580" marT="0" marB="0" anchor="ctr" anchorCtr="1"/>
                </a:tc>
                <a:tc rowSpan="12">
                  <a:txBody>
                    <a:bodyPr/>
                    <a:lstStyle/>
                    <a:p>
                      <a:pPr algn="ctr">
                        <a:lnSpc>
                          <a:spcPct val="120000"/>
                        </a:lnSpc>
                        <a:spcAft>
                          <a:spcPts val="0"/>
                        </a:spcAft>
                      </a:pPr>
                      <a:r>
                        <a:rPr lang="en-US" sz="1050" kern="100">
                          <a:latin typeface="Calibri"/>
                          <a:ea typeface="宋体"/>
                          <a:cs typeface="Times New Roman"/>
                        </a:rPr>
                        <a:t>1.290</a:t>
                      </a:r>
                      <a:endParaRPr lang="zh-CN" sz="1050" kern="100">
                        <a:latin typeface="Calibri"/>
                        <a:ea typeface="宋体"/>
                        <a:cs typeface="Times New Roman"/>
                      </a:endParaRPr>
                    </a:p>
                  </a:txBody>
                  <a:tcPr marL="68580" marR="68580" marT="0" marB="0" anchor="ctr" anchorCtr="1"/>
                </a:tc>
              </a:tr>
              <a:tr h="332307">
                <a:tc>
                  <a:txBody>
                    <a:bodyPr/>
                    <a:lstStyle/>
                    <a:p>
                      <a:pPr algn="ctr">
                        <a:lnSpc>
                          <a:spcPct val="120000"/>
                        </a:lnSpc>
                        <a:spcAft>
                          <a:spcPts val="0"/>
                        </a:spcAft>
                      </a:pPr>
                      <a:r>
                        <a:rPr lang="en-US" sz="1050" kern="100">
                          <a:latin typeface="Calibri"/>
                          <a:ea typeface="宋体"/>
                          <a:cs typeface="Times New Roman"/>
                        </a:rPr>
                        <a:t>1%</a:t>
                      </a:r>
                      <a:r>
                        <a:rPr lang="zh-CN" sz="1050" kern="100">
                          <a:latin typeface="Calibri"/>
                          <a:ea typeface="宋体"/>
                          <a:cs typeface="Times New Roman"/>
                        </a:rPr>
                        <a:t>麸皮</a:t>
                      </a:r>
                      <a:r>
                        <a:rPr lang="en-US" sz="1050" kern="100">
                          <a:latin typeface="Calibri"/>
                          <a:ea typeface="宋体"/>
                          <a:cs typeface="Times New Roman"/>
                        </a:rPr>
                        <a:t>1</a:t>
                      </a:r>
                      <a:endParaRPr lang="zh-CN" sz="1050" kern="100">
                        <a:latin typeface="Calibri"/>
                        <a:ea typeface="宋体"/>
                        <a:cs typeface="Times New Roman"/>
                      </a:endParaRP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0.290</a:t>
                      </a:r>
                      <a:endParaRPr lang="zh-CN" sz="1050" kern="100">
                        <a:latin typeface="Calibri"/>
                        <a:ea typeface="宋体"/>
                        <a:cs typeface="Times New Roman"/>
                      </a:endParaRPr>
                    </a:p>
                  </a:txBody>
                  <a:tcPr marL="68580" marR="68580" marT="0" marB="0" anchor="ctr" anchorCtr="1"/>
                </a:tc>
                <a:tc vMerge="1">
                  <a:txBody>
                    <a:bodyPr/>
                    <a:lstStyle/>
                    <a:p>
                      <a:endParaRPr lang="zh-CN" altLang="en-US"/>
                    </a:p>
                  </a:txBody>
                  <a:tcPr/>
                </a:tc>
                <a:tc>
                  <a:txBody>
                    <a:bodyPr/>
                    <a:lstStyle/>
                    <a:p>
                      <a:pPr algn="ctr">
                        <a:lnSpc>
                          <a:spcPct val="120000"/>
                        </a:lnSpc>
                        <a:spcAft>
                          <a:spcPts val="0"/>
                        </a:spcAft>
                      </a:pPr>
                      <a:r>
                        <a:rPr lang="en-US" sz="1050" kern="100">
                          <a:latin typeface="Calibri"/>
                          <a:ea typeface="宋体"/>
                          <a:cs typeface="Times New Roman"/>
                        </a:rPr>
                        <a:t>0.264</a:t>
                      </a:r>
                      <a:endParaRPr lang="zh-CN" sz="1050" kern="100">
                        <a:latin typeface="Calibri"/>
                        <a:ea typeface="宋体"/>
                        <a:cs typeface="Times New Roman"/>
                      </a:endParaRP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0.0021</a:t>
                      </a:r>
                      <a:endParaRPr lang="zh-CN" sz="1050" kern="100">
                        <a:latin typeface="Calibri"/>
                        <a:ea typeface="宋体"/>
                        <a:cs typeface="Times New Roman"/>
                      </a:endParaRP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0.20</a:t>
                      </a:r>
                      <a:endParaRPr lang="zh-CN" sz="1050" kern="100">
                        <a:latin typeface="Calibri"/>
                        <a:ea typeface="宋体"/>
                        <a:cs typeface="Times New Roman"/>
                      </a:endParaRPr>
                    </a:p>
                  </a:txBody>
                  <a:tcPr marL="68580" marR="68580" marT="0" marB="0" anchor="ctr" anchorCtr="1"/>
                </a:tc>
                <a:tc vMerge="1">
                  <a:txBody>
                    <a:bodyPr/>
                    <a:lstStyle/>
                    <a:p>
                      <a:endParaRPr lang="zh-CN" altLang="en-US"/>
                    </a:p>
                  </a:txBody>
                  <a:tcPr/>
                </a:tc>
                <a:tc vMerge="1">
                  <a:txBody>
                    <a:bodyPr/>
                    <a:lstStyle/>
                    <a:p>
                      <a:endParaRPr lang="zh-CN" altLang="en-US"/>
                    </a:p>
                  </a:txBody>
                  <a:tcPr/>
                </a:tc>
              </a:tr>
              <a:tr h="332307">
                <a:tc>
                  <a:txBody>
                    <a:bodyPr/>
                    <a:lstStyle/>
                    <a:p>
                      <a:pPr algn="ctr">
                        <a:lnSpc>
                          <a:spcPct val="120000"/>
                        </a:lnSpc>
                        <a:spcAft>
                          <a:spcPts val="0"/>
                        </a:spcAft>
                      </a:pPr>
                      <a:r>
                        <a:rPr lang="zh-CN" sz="1050" kern="100">
                          <a:latin typeface="Calibri"/>
                          <a:ea typeface="宋体"/>
                          <a:cs typeface="Times New Roman"/>
                        </a:rPr>
                        <a:t>豆粕</a:t>
                      </a:r>
                      <a:r>
                        <a:rPr lang="en-US" sz="1050" kern="100">
                          <a:latin typeface="Calibri"/>
                          <a:ea typeface="宋体"/>
                          <a:cs typeface="Times New Roman"/>
                        </a:rPr>
                        <a:t>1</a:t>
                      </a:r>
                      <a:endParaRPr lang="zh-CN" sz="1050" kern="100">
                        <a:latin typeface="Calibri"/>
                        <a:ea typeface="宋体"/>
                        <a:cs typeface="Times New Roman"/>
                      </a:endParaRP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0.355</a:t>
                      </a:r>
                      <a:endParaRPr lang="zh-CN" sz="1050" kern="100">
                        <a:latin typeface="Calibri"/>
                        <a:ea typeface="宋体"/>
                        <a:cs typeface="Times New Roman"/>
                      </a:endParaRPr>
                    </a:p>
                  </a:txBody>
                  <a:tcPr marL="68580" marR="68580" marT="0" marB="0" anchor="ctr" anchorCtr="1"/>
                </a:tc>
                <a:tc vMerge="1">
                  <a:txBody>
                    <a:bodyPr/>
                    <a:lstStyle/>
                    <a:p>
                      <a:endParaRPr lang="zh-CN" altLang="en-US"/>
                    </a:p>
                  </a:txBody>
                  <a:tcPr/>
                </a:tc>
                <a:tc>
                  <a:txBody>
                    <a:bodyPr/>
                    <a:lstStyle/>
                    <a:p>
                      <a:pPr algn="ctr">
                        <a:lnSpc>
                          <a:spcPct val="120000"/>
                        </a:lnSpc>
                        <a:spcAft>
                          <a:spcPts val="0"/>
                        </a:spcAft>
                      </a:pPr>
                      <a:r>
                        <a:rPr lang="en-US" sz="1050" kern="100">
                          <a:latin typeface="Calibri"/>
                          <a:ea typeface="宋体"/>
                          <a:cs typeface="Times New Roman"/>
                        </a:rPr>
                        <a:t>0.329</a:t>
                      </a:r>
                      <a:endParaRPr lang="zh-CN" sz="1050" kern="100">
                        <a:latin typeface="Calibri"/>
                        <a:ea typeface="宋体"/>
                        <a:cs typeface="Times New Roman"/>
                      </a:endParaRP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0.0026</a:t>
                      </a:r>
                      <a:endParaRPr lang="zh-CN" sz="1050" kern="100">
                        <a:latin typeface="Calibri"/>
                        <a:ea typeface="宋体"/>
                        <a:cs typeface="Times New Roman"/>
                      </a:endParaRP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0.26</a:t>
                      </a:r>
                      <a:endParaRPr lang="zh-CN" sz="1050" kern="100">
                        <a:latin typeface="Calibri"/>
                        <a:ea typeface="宋体"/>
                        <a:cs typeface="Times New Roman"/>
                      </a:endParaRPr>
                    </a:p>
                  </a:txBody>
                  <a:tcPr marL="68580" marR="68580" marT="0" marB="0" anchor="ctr" anchorCtr="1"/>
                </a:tc>
                <a:tc vMerge="1">
                  <a:txBody>
                    <a:bodyPr/>
                    <a:lstStyle/>
                    <a:p>
                      <a:endParaRPr lang="zh-CN" altLang="en-US"/>
                    </a:p>
                  </a:txBody>
                  <a:tcPr/>
                </a:tc>
                <a:tc vMerge="1">
                  <a:txBody>
                    <a:bodyPr/>
                    <a:lstStyle/>
                    <a:p>
                      <a:endParaRPr lang="zh-CN" altLang="en-US"/>
                    </a:p>
                  </a:txBody>
                  <a:tcPr/>
                </a:tc>
              </a:tr>
              <a:tr h="332307">
                <a:tc>
                  <a:txBody>
                    <a:bodyPr/>
                    <a:lstStyle/>
                    <a:p>
                      <a:pPr algn="ctr">
                        <a:lnSpc>
                          <a:spcPct val="120000"/>
                        </a:lnSpc>
                        <a:spcAft>
                          <a:spcPts val="0"/>
                        </a:spcAft>
                      </a:pPr>
                      <a:r>
                        <a:rPr lang="en-US" sz="1050" kern="100">
                          <a:latin typeface="Calibri"/>
                          <a:ea typeface="宋体"/>
                          <a:cs typeface="Times New Roman"/>
                        </a:rPr>
                        <a:t>1%</a:t>
                      </a:r>
                      <a:r>
                        <a:rPr lang="zh-CN" sz="1050" kern="100">
                          <a:latin typeface="Calibri"/>
                          <a:ea typeface="宋体"/>
                          <a:cs typeface="Times New Roman"/>
                        </a:rPr>
                        <a:t>豆粕</a:t>
                      </a:r>
                      <a:r>
                        <a:rPr lang="en-US" sz="1050" kern="100">
                          <a:latin typeface="Calibri"/>
                          <a:ea typeface="宋体"/>
                          <a:cs typeface="Times New Roman"/>
                        </a:rPr>
                        <a:t>1</a:t>
                      </a:r>
                      <a:endParaRPr lang="zh-CN" sz="1050" kern="100">
                        <a:latin typeface="Calibri"/>
                        <a:ea typeface="宋体"/>
                        <a:cs typeface="Times New Roman"/>
                      </a:endParaRP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0.246</a:t>
                      </a:r>
                      <a:endParaRPr lang="zh-CN" sz="1050" kern="100">
                        <a:latin typeface="Calibri"/>
                        <a:ea typeface="宋体"/>
                        <a:cs typeface="Times New Roman"/>
                      </a:endParaRPr>
                    </a:p>
                  </a:txBody>
                  <a:tcPr marL="68580" marR="68580" marT="0" marB="0" anchor="ctr" anchorCtr="1"/>
                </a:tc>
                <a:tc vMerge="1">
                  <a:txBody>
                    <a:bodyPr/>
                    <a:lstStyle/>
                    <a:p>
                      <a:endParaRPr lang="zh-CN" altLang="en-US"/>
                    </a:p>
                  </a:txBody>
                  <a:tcPr/>
                </a:tc>
                <a:tc>
                  <a:txBody>
                    <a:bodyPr/>
                    <a:lstStyle/>
                    <a:p>
                      <a:pPr algn="ctr">
                        <a:lnSpc>
                          <a:spcPct val="120000"/>
                        </a:lnSpc>
                        <a:spcAft>
                          <a:spcPts val="0"/>
                        </a:spcAft>
                      </a:pPr>
                      <a:r>
                        <a:rPr lang="en-US" sz="1050" kern="100">
                          <a:latin typeface="Calibri"/>
                          <a:ea typeface="宋体"/>
                          <a:cs typeface="Times New Roman"/>
                        </a:rPr>
                        <a:t>0.220</a:t>
                      </a:r>
                      <a:endParaRPr lang="zh-CN" sz="1050" kern="100">
                        <a:latin typeface="Calibri"/>
                        <a:ea typeface="宋体"/>
                        <a:cs typeface="Times New Roman"/>
                      </a:endParaRP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0.0017</a:t>
                      </a:r>
                      <a:endParaRPr lang="zh-CN" sz="1050" kern="100">
                        <a:latin typeface="Calibri"/>
                        <a:ea typeface="宋体"/>
                        <a:cs typeface="Times New Roman"/>
                      </a:endParaRP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0.17</a:t>
                      </a:r>
                      <a:endParaRPr lang="zh-CN" sz="1050" kern="100">
                        <a:latin typeface="Calibri"/>
                        <a:ea typeface="宋体"/>
                        <a:cs typeface="Times New Roman"/>
                      </a:endParaRPr>
                    </a:p>
                  </a:txBody>
                  <a:tcPr marL="68580" marR="68580" marT="0" marB="0" anchor="ctr" anchorCtr="1"/>
                </a:tc>
                <a:tc vMerge="1">
                  <a:txBody>
                    <a:bodyPr/>
                    <a:lstStyle/>
                    <a:p>
                      <a:endParaRPr lang="zh-CN" altLang="en-US"/>
                    </a:p>
                  </a:txBody>
                  <a:tcPr/>
                </a:tc>
                <a:tc vMerge="1">
                  <a:txBody>
                    <a:bodyPr/>
                    <a:lstStyle/>
                    <a:p>
                      <a:endParaRPr lang="zh-CN" altLang="en-US"/>
                    </a:p>
                  </a:txBody>
                  <a:tcPr/>
                </a:tc>
              </a:tr>
              <a:tr h="332307">
                <a:tc>
                  <a:txBody>
                    <a:bodyPr/>
                    <a:lstStyle/>
                    <a:p>
                      <a:pPr algn="ctr">
                        <a:lnSpc>
                          <a:spcPct val="120000"/>
                        </a:lnSpc>
                        <a:spcAft>
                          <a:spcPts val="0"/>
                        </a:spcAft>
                      </a:pPr>
                      <a:r>
                        <a:rPr lang="zh-CN" sz="1050" kern="100">
                          <a:latin typeface="Calibri"/>
                          <a:ea typeface="宋体"/>
                          <a:cs typeface="Times New Roman"/>
                        </a:rPr>
                        <a:t>豆粕</a:t>
                      </a:r>
                      <a:r>
                        <a:rPr lang="en-US" sz="1050" kern="100">
                          <a:latin typeface="Calibri"/>
                          <a:ea typeface="宋体"/>
                          <a:cs typeface="Times New Roman"/>
                        </a:rPr>
                        <a:t>2</a:t>
                      </a:r>
                      <a:endParaRPr lang="zh-CN" sz="1050" kern="100">
                        <a:latin typeface="Calibri"/>
                        <a:ea typeface="宋体"/>
                        <a:cs typeface="Times New Roman"/>
                      </a:endParaRP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0.292</a:t>
                      </a:r>
                      <a:endParaRPr lang="zh-CN" sz="1050" kern="100">
                        <a:latin typeface="Calibri"/>
                        <a:ea typeface="宋体"/>
                        <a:cs typeface="Times New Roman"/>
                      </a:endParaRPr>
                    </a:p>
                  </a:txBody>
                  <a:tcPr marL="68580" marR="68580" marT="0" marB="0" anchor="ctr" anchorCtr="1"/>
                </a:tc>
                <a:tc vMerge="1">
                  <a:txBody>
                    <a:bodyPr/>
                    <a:lstStyle/>
                    <a:p>
                      <a:endParaRPr lang="zh-CN" altLang="en-US"/>
                    </a:p>
                  </a:txBody>
                  <a:tcPr/>
                </a:tc>
                <a:tc>
                  <a:txBody>
                    <a:bodyPr/>
                    <a:lstStyle/>
                    <a:p>
                      <a:pPr algn="ctr">
                        <a:lnSpc>
                          <a:spcPct val="120000"/>
                        </a:lnSpc>
                        <a:spcAft>
                          <a:spcPts val="0"/>
                        </a:spcAft>
                      </a:pPr>
                      <a:r>
                        <a:rPr lang="en-US" sz="1050" kern="100">
                          <a:latin typeface="Calibri"/>
                          <a:ea typeface="宋体"/>
                          <a:cs typeface="Times New Roman"/>
                        </a:rPr>
                        <a:t>0.266</a:t>
                      </a:r>
                      <a:endParaRPr lang="zh-CN" sz="1050" kern="100">
                        <a:latin typeface="Calibri"/>
                        <a:ea typeface="宋体"/>
                        <a:cs typeface="Times New Roman"/>
                      </a:endParaRP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0.0021</a:t>
                      </a:r>
                      <a:endParaRPr lang="zh-CN" sz="1050" kern="100">
                        <a:latin typeface="Calibri"/>
                        <a:ea typeface="宋体"/>
                        <a:cs typeface="Times New Roman"/>
                      </a:endParaRP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0.21</a:t>
                      </a:r>
                      <a:endParaRPr lang="zh-CN" sz="1050" kern="100">
                        <a:latin typeface="Calibri"/>
                        <a:ea typeface="宋体"/>
                        <a:cs typeface="Times New Roman"/>
                      </a:endParaRPr>
                    </a:p>
                  </a:txBody>
                  <a:tcPr marL="68580" marR="68580" marT="0" marB="0" anchor="ctr" anchorCtr="1"/>
                </a:tc>
                <a:tc vMerge="1">
                  <a:txBody>
                    <a:bodyPr/>
                    <a:lstStyle/>
                    <a:p>
                      <a:endParaRPr lang="zh-CN" altLang="en-US"/>
                    </a:p>
                  </a:txBody>
                  <a:tcPr/>
                </a:tc>
                <a:tc vMerge="1">
                  <a:txBody>
                    <a:bodyPr/>
                    <a:lstStyle/>
                    <a:p>
                      <a:endParaRPr lang="zh-CN" altLang="en-US"/>
                    </a:p>
                  </a:txBody>
                  <a:tcPr/>
                </a:tc>
              </a:tr>
              <a:tr h="332307">
                <a:tc>
                  <a:txBody>
                    <a:bodyPr/>
                    <a:lstStyle/>
                    <a:p>
                      <a:pPr algn="ctr">
                        <a:lnSpc>
                          <a:spcPct val="120000"/>
                        </a:lnSpc>
                        <a:spcAft>
                          <a:spcPts val="0"/>
                        </a:spcAft>
                      </a:pPr>
                      <a:r>
                        <a:rPr lang="en-US" sz="1050" kern="100">
                          <a:latin typeface="Calibri"/>
                          <a:ea typeface="宋体"/>
                          <a:cs typeface="Times New Roman"/>
                        </a:rPr>
                        <a:t>1%</a:t>
                      </a:r>
                      <a:r>
                        <a:rPr lang="zh-CN" sz="1050" kern="100">
                          <a:latin typeface="Calibri"/>
                          <a:ea typeface="宋体"/>
                          <a:cs typeface="Times New Roman"/>
                        </a:rPr>
                        <a:t>豆粕</a:t>
                      </a:r>
                      <a:r>
                        <a:rPr lang="en-US" sz="1050" kern="100">
                          <a:latin typeface="Calibri"/>
                          <a:ea typeface="宋体"/>
                          <a:cs typeface="Times New Roman"/>
                        </a:rPr>
                        <a:t>2</a:t>
                      </a:r>
                      <a:endParaRPr lang="zh-CN" sz="1050" kern="100">
                        <a:latin typeface="Calibri"/>
                        <a:ea typeface="宋体"/>
                        <a:cs typeface="Times New Roman"/>
                      </a:endParaRP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0.418</a:t>
                      </a:r>
                      <a:endParaRPr lang="zh-CN" sz="1050" kern="100">
                        <a:latin typeface="Calibri"/>
                        <a:ea typeface="宋体"/>
                        <a:cs typeface="Times New Roman"/>
                      </a:endParaRPr>
                    </a:p>
                  </a:txBody>
                  <a:tcPr marL="68580" marR="68580" marT="0" marB="0" anchor="ctr" anchorCtr="1"/>
                </a:tc>
                <a:tc vMerge="1">
                  <a:txBody>
                    <a:bodyPr/>
                    <a:lstStyle/>
                    <a:p>
                      <a:endParaRPr lang="zh-CN" altLang="en-US"/>
                    </a:p>
                  </a:txBody>
                  <a:tcPr/>
                </a:tc>
                <a:tc>
                  <a:txBody>
                    <a:bodyPr/>
                    <a:lstStyle/>
                    <a:p>
                      <a:pPr algn="ctr">
                        <a:lnSpc>
                          <a:spcPct val="120000"/>
                        </a:lnSpc>
                        <a:spcAft>
                          <a:spcPts val="0"/>
                        </a:spcAft>
                      </a:pPr>
                      <a:r>
                        <a:rPr lang="en-US" sz="1050" kern="100">
                          <a:latin typeface="Calibri"/>
                          <a:ea typeface="宋体"/>
                          <a:cs typeface="Times New Roman"/>
                        </a:rPr>
                        <a:t>0.392</a:t>
                      </a:r>
                      <a:endParaRPr lang="zh-CN" sz="1050" kern="100">
                        <a:latin typeface="Calibri"/>
                        <a:ea typeface="宋体"/>
                        <a:cs typeface="Times New Roman"/>
                      </a:endParaRP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0.0031</a:t>
                      </a:r>
                      <a:endParaRPr lang="zh-CN" sz="1050" kern="100">
                        <a:latin typeface="Calibri"/>
                        <a:ea typeface="宋体"/>
                        <a:cs typeface="Times New Roman"/>
                      </a:endParaRP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0.30</a:t>
                      </a:r>
                      <a:endParaRPr lang="zh-CN" sz="1050" kern="100">
                        <a:latin typeface="Calibri"/>
                        <a:ea typeface="宋体"/>
                        <a:cs typeface="Times New Roman"/>
                      </a:endParaRPr>
                    </a:p>
                  </a:txBody>
                  <a:tcPr marL="68580" marR="68580" marT="0" marB="0" anchor="ctr" anchorCtr="1"/>
                </a:tc>
                <a:tc vMerge="1">
                  <a:txBody>
                    <a:bodyPr/>
                    <a:lstStyle/>
                    <a:p>
                      <a:endParaRPr lang="zh-CN" altLang="en-US"/>
                    </a:p>
                  </a:txBody>
                  <a:tcPr/>
                </a:tc>
                <a:tc vMerge="1">
                  <a:txBody>
                    <a:bodyPr/>
                    <a:lstStyle/>
                    <a:p>
                      <a:endParaRPr lang="zh-CN" altLang="en-US"/>
                    </a:p>
                  </a:txBody>
                  <a:tcPr/>
                </a:tc>
              </a:tr>
              <a:tr h="367130">
                <a:tc>
                  <a:txBody>
                    <a:bodyPr/>
                    <a:lstStyle/>
                    <a:p>
                      <a:pPr algn="ctr">
                        <a:lnSpc>
                          <a:spcPct val="120000"/>
                        </a:lnSpc>
                        <a:spcAft>
                          <a:spcPts val="0"/>
                        </a:spcAft>
                      </a:pPr>
                      <a:r>
                        <a:rPr lang="zh-CN" sz="1050" kern="100">
                          <a:latin typeface="Calibri"/>
                          <a:ea typeface="宋体"/>
                          <a:cs typeface="Times New Roman"/>
                        </a:rPr>
                        <a:t>麸皮</a:t>
                      </a:r>
                      <a:r>
                        <a:rPr lang="en-US" sz="1050" kern="100">
                          <a:latin typeface="Calibri"/>
                          <a:ea typeface="宋体"/>
                          <a:cs typeface="Times New Roman"/>
                        </a:rPr>
                        <a:t>1+</a:t>
                      </a:r>
                      <a:r>
                        <a:rPr lang="zh-CN" sz="1050" kern="100">
                          <a:latin typeface="Calibri"/>
                          <a:ea typeface="宋体"/>
                          <a:cs typeface="Times New Roman"/>
                        </a:rPr>
                        <a:t>豆粕</a:t>
                      </a:r>
                      <a:r>
                        <a:rPr lang="en-US" sz="1050" kern="100">
                          <a:latin typeface="Calibri"/>
                          <a:ea typeface="宋体"/>
                          <a:cs typeface="Times New Roman"/>
                        </a:rPr>
                        <a:t>1</a:t>
                      </a:r>
                      <a:r>
                        <a:rPr lang="zh-CN" sz="1050" kern="100">
                          <a:latin typeface="Calibri"/>
                          <a:ea typeface="宋体"/>
                          <a:cs typeface="Times New Roman"/>
                        </a:rPr>
                        <a:t>混合物</a:t>
                      </a: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0.223</a:t>
                      </a:r>
                      <a:endParaRPr lang="zh-CN" sz="1050" kern="100">
                        <a:latin typeface="Calibri"/>
                        <a:ea typeface="宋体"/>
                        <a:cs typeface="Times New Roman"/>
                      </a:endParaRPr>
                    </a:p>
                  </a:txBody>
                  <a:tcPr marL="68580" marR="68580" marT="0" marB="0" anchor="ctr" anchorCtr="1"/>
                </a:tc>
                <a:tc vMerge="1">
                  <a:txBody>
                    <a:bodyPr/>
                    <a:lstStyle/>
                    <a:p>
                      <a:endParaRPr lang="zh-CN" altLang="en-US"/>
                    </a:p>
                  </a:txBody>
                  <a:tcPr/>
                </a:tc>
                <a:tc>
                  <a:txBody>
                    <a:bodyPr/>
                    <a:lstStyle/>
                    <a:p>
                      <a:pPr algn="ctr">
                        <a:lnSpc>
                          <a:spcPct val="120000"/>
                        </a:lnSpc>
                        <a:spcAft>
                          <a:spcPts val="0"/>
                        </a:spcAft>
                      </a:pPr>
                      <a:r>
                        <a:rPr lang="en-US" sz="1050" kern="100">
                          <a:latin typeface="Calibri"/>
                          <a:ea typeface="宋体"/>
                          <a:cs typeface="Times New Roman"/>
                        </a:rPr>
                        <a:t>0.197</a:t>
                      </a:r>
                      <a:endParaRPr lang="zh-CN" sz="1050" kern="100">
                        <a:latin typeface="Calibri"/>
                        <a:ea typeface="宋体"/>
                        <a:cs typeface="Times New Roman"/>
                      </a:endParaRP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0.0014</a:t>
                      </a:r>
                      <a:endParaRPr lang="zh-CN" sz="1050" kern="100">
                        <a:latin typeface="Calibri"/>
                        <a:ea typeface="宋体"/>
                        <a:cs typeface="Times New Roman"/>
                      </a:endParaRP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0.15</a:t>
                      </a:r>
                      <a:endParaRPr lang="zh-CN" sz="1050" kern="100">
                        <a:latin typeface="Calibri"/>
                        <a:ea typeface="宋体"/>
                        <a:cs typeface="Times New Roman"/>
                      </a:endParaRPr>
                    </a:p>
                  </a:txBody>
                  <a:tcPr marL="68580" marR="68580" marT="0" marB="0" anchor="ctr" anchorCtr="1"/>
                </a:tc>
                <a:tc vMerge="1">
                  <a:txBody>
                    <a:bodyPr/>
                    <a:lstStyle/>
                    <a:p>
                      <a:endParaRPr lang="zh-CN" altLang="en-US"/>
                    </a:p>
                  </a:txBody>
                  <a:tcPr/>
                </a:tc>
                <a:tc vMerge="1">
                  <a:txBody>
                    <a:bodyPr/>
                    <a:lstStyle/>
                    <a:p>
                      <a:endParaRPr lang="zh-CN" altLang="en-US"/>
                    </a:p>
                  </a:txBody>
                  <a:tcPr/>
                </a:tc>
              </a:tr>
              <a:tr h="367130">
                <a:tc>
                  <a:txBody>
                    <a:bodyPr/>
                    <a:lstStyle/>
                    <a:p>
                      <a:pPr algn="ctr">
                        <a:lnSpc>
                          <a:spcPct val="120000"/>
                        </a:lnSpc>
                        <a:spcAft>
                          <a:spcPts val="0"/>
                        </a:spcAft>
                      </a:pPr>
                      <a:r>
                        <a:rPr lang="en-US" sz="1050" kern="100">
                          <a:latin typeface="Calibri"/>
                          <a:ea typeface="宋体"/>
                          <a:cs typeface="Times New Roman"/>
                        </a:rPr>
                        <a:t>1%</a:t>
                      </a:r>
                      <a:r>
                        <a:rPr lang="zh-CN" sz="1050" kern="100">
                          <a:latin typeface="Calibri"/>
                          <a:ea typeface="宋体"/>
                          <a:cs typeface="Times New Roman"/>
                        </a:rPr>
                        <a:t>麸皮</a:t>
                      </a:r>
                      <a:r>
                        <a:rPr lang="en-US" sz="1050" kern="100">
                          <a:latin typeface="Calibri"/>
                          <a:ea typeface="宋体"/>
                          <a:cs typeface="Times New Roman"/>
                        </a:rPr>
                        <a:t>1+</a:t>
                      </a:r>
                      <a:r>
                        <a:rPr lang="zh-CN" sz="1050" kern="100">
                          <a:latin typeface="Calibri"/>
                          <a:ea typeface="宋体"/>
                          <a:cs typeface="Times New Roman"/>
                        </a:rPr>
                        <a:t>豆粕</a:t>
                      </a:r>
                      <a:r>
                        <a:rPr lang="en-US" sz="1050" kern="100">
                          <a:latin typeface="Calibri"/>
                          <a:ea typeface="宋体"/>
                          <a:cs typeface="Times New Roman"/>
                        </a:rPr>
                        <a:t>1</a:t>
                      </a:r>
                      <a:r>
                        <a:rPr lang="zh-CN" sz="1050" kern="100">
                          <a:latin typeface="Calibri"/>
                          <a:ea typeface="宋体"/>
                          <a:cs typeface="Times New Roman"/>
                        </a:rPr>
                        <a:t>混合物</a:t>
                      </a: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0.195</a:t>
                      </a:r>
                      <a:endParaRPr lang="zh-CN" sz="1050" kern="100">
                        <a:latin typeface="Calibri"/>
                        <a:ea typeface="宋体"/>
                        <a:cs typeface="Times New Roman"/>
                      </a:endParaRPr>
                    </a:p>
                  </a:txBody>
                  <a:tcPr marL="68580" marR="68580" marT="0" marB="0" anchor="ctr" anchorCtr="1"/>
                </a:tc>
                <a:tc vMerge="1">
                  <a:txBody>
                    <a:bodyPr/>
                    <a:lstStyle/>
                    <a:p>
                      <a:endParaRPr lang="zh-CN" altLang="en-US"/>
                    </a:p>
                  </a:txBody>
                  <a:tcPr/>
                </a:tc>
                <a:tc>
                  <a:txBody>
                    <a:bodyPr/>
                    <a:lstStyle/>
                    <a:p>
                      <a:pPr algn="ctr">
                        <a:lnSpc>
                          <a:spcPct val="120000"/>
                        </a:lnSpc>
                        <a:spcAft>
                          <a:spcPts val="0"/>
                        </a:spcAft>
                      </a:pPr>
                      <a:r>
                        <a:rPr lang="en-US" sz="1050" kern="100">
                          <a:latin typeface="Calibri"/>
                          <a:ea typeface="宋体"/>
                          <a:cs typeface="Times New Roman"/>
                        </a:rPr>
                        <a:t>0.169</a:t>
                      </a:r>
                      <a:endParaRPr lang="zh-CN" sz="1050" kern="100">
                        <a:latin typeface="Calibri"/>
                        <a:ea typeface="宋体"/>
                        <a:cs typeface="Times New Roman"/>
                      </a:endParaRP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0.0013</a:t>
                      </a:r>
                      <a:endParaRPr lang="zh-CN" sz="1050" kern="100">
                        <a:latin typeface="Calibri"/>
                        <a:ea typeface="宋体"/>
                        <a:cs typeface="Times New Roman"/>
                      </a:endParaRP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0.13</a:t>
                      </a:r>
                      <a:endParaRPr lang="zh-CN" sz="1050" kern="100">
                        <a:latin typeface="Calibri"/>
                        <a:ea typeface="宋体"/>
                        <a:cs typeface="Times New Roman"/>
                      </a:endParaRPr>
                    </a:p>
                  </a:txBody>
                  <a:tcPr marL="68580" marR="68580" marT="0" marB="0" anchor="ctr" anchorCtr="1"/>
                </a:tc>
                <a:tc vMerge="1">
                  <a:txBody>
                    <a:bodyPr/>
                    <a:lstStyle/>
                    <a:p>
                      <a:endParaRPr lang="zh-CN" altLang="en-US"/>
                    </a:p>
                  </a:txBody>
                  <a:tcPr/>
                </a:tc>
                <a:tc vMerge="1">
                  <a:txBody>
                    <a:bodyPr/>
                    <a:lstStyle/>
                    <a:p>
                      <a:endParaRPr lang="zh-CN" altLang="en-US"/>
                    </a:p>
                  </a:txBody>
                  <a:tcPr/>
                </a:tc>
              </a:tr>
              <a:tr h="367130">
                <a:tc>
                  <a:txBody>
                    <a:bodyPr/>
                    <a:lstStyle/>
                    <a:p>
                      <a:pPr algn="ctr">
                        <a:lnSpc>
                          <a:spcPct val="120000"/>
                        </a:lnSpc>
                        <a:spcAft>
                          <a:spcPts val="0"/>
                        </a:spcAft>
                      </a:pPr>
                      <a:r>
                        <a:rPr lang="zh-CN" sz="1050" kern="100">
                          <a:latin typeface="Calibri"/>
                          <a:ea typeface="宋体"/>
                          <a:cs typeface="Times New Roman"/>
                        </a:rPr>
                        <a:t>麸皮</a:t>
                      </a:r>
                      <a:r>
                        <a:rPr lang="en-US" sz="1050" kern="100">
                          <a:latin typeface="Calibri"/>
                          <a:ea typeface="宋体"/>
                          <a:cs typeface="Times New Roman"/>
                        </a:rPr>
                        <a:t>2+</a:t>
                      </a:r>
                      <a:r>
                        <a:rPr lang="zh-CN" sz="1050" kern="100">
                          <a:latin typeface="Calibri"/>
                          <a:ea typeface="宋体"/>
                          <a:cs typeface="Times New Roman"/>
                        </a:rPr>
                        <a:t>豆粕</a:t>
                      </a:r>
                      <a:r>
                        <a:rPr lang="en-US" sz="1050" kern="100">
                          <a:latin typeface="Calibri"/>
                          <a:ea typeface="宋体"/>
                          <a:cs typeface="Times New Roman"/>
                        </a:rPr>
                        <a:t>2</a:t>
                      </a:r>
                      <a:r>
                        <a:rPr lang="zh-CN" sz="1050" kern="100">
                          <a:latin typeface="Calibri"/>
                          <a:ea typeface="宋体"/>
                          <a:cs typeface="Times New Roman"/>
                        </a:rPr>
                        <a:t>混合物</a:t>
                      </a: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0.188</a:t>
                      </a:r>
                      <a:endParaRPr lang="zh-CN" sz="1050" kern="100">
                        <a:latin typeface="Calibri"/>
                        <a:ea typeface="宋体"/>
                        <a:cs typeface="Times New Roman"/>
                      </a:endParaRPr>
                    </a:p>
                  </a:txBody>
                  <a:tcPr marL="68580" marR="68580" marT="0" marB="0" anchor="ctr" anchorCtr="1"/>
                </a:tc>
                <a:tc vMerge="1">
                  <a:txBody>
                    <a:bodyPr/>
                    <a:lstStyle/>
                    <a:p>
                      <a:endParaRPr lang="zh-CN" altLang="en-US"/>
                    </a:p>
                  </a:txBody>
                  <a:tcPr/>
                </a:tc>
                <a:tc>
                  <a:txBody>
                    <a:bodyPr/>
                    <a:lstStyle/>
                    <a:p>
                      <a:pPr algn="ctr">
                        <a:lnSpc>
                          <a:spcPct val="120000"/>
                        </a:lnSpc>
                        <a:spcAft>
                          <a:spcPts val="0"/>
                        </a:spcAft>
                      </a:pPr>
                      <a:r>
                        <a:rPr lang="en-US" sz="1050" kern="100">
                          <a:latin typeface="Calibri"/>
                          <a:ea typeface="宋体"/>
                          <a:cs typeface="Times New Roman"/>
                        </a:rPr>
                        <a:t>0.162</a:t>
                      </a:r>
                      <a:endParaRPr lang="zh-CN" sz="1050" kern="100">
                        <a:latin typeface="Calibri"/>
                        <a:ea typeface="宋体"/>
                        <a:cs typeface="Times New Roman"/>
                      </a:endParaRP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0.0013</a:t>
                      </a:r>
                      <a:endParaRPr lang="zh-CN" sz="1050" kern="100">
                        <a:latin typeface="Calibri"/>
                        <a:ea typeface="宋体"/>
                        <a:cs typeface="Times New Roman"/>
                      </a:endParaRP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0.13</a:t>
                      </a:r>
                      <a:endParaRPr lang="zh-CN" sz="1050" kern="100">
                        <a:latin typeface="Calibri"/>
                        <a:ea typeface="宋体"/>
                        <a:cs typeface="Times New Roman"/>
                      </a:endParaRPr>
                    </a:p>
                  </a:txBody>
                  <a:tcPr marL="68580" marR="68580" marT="0" marB="0" anchor="ctr" anchorCtr="1"/>
                </a:tc>
                <a:tc vMerge="1">
                  <a:txBody>
                    <a:bodyPr/>
                    <a:lstStyle/>
                    <a:p>
                      <a:endParaRPr lang="zh-CN" altLang="en-US"/>
                    </a:p>
                  </a:txBody>
                  <a:tcPr/>
                </a:tc>
                <a:tc vMerge="1">
                  <a:txBody>
                    <a:bodyPr/>
                    <a:lstStyle/>
                    <a:p>
                      <a:endParaRPr lang="zh-CN" altLang="en-US"/>
                    </a:p>
                  </a:txBody>
                  <a:tcPr/>
                </a:tc>
              </a:tr>
              <a:tr h="367130">
                <a:tc>
                  <a:txBody>
                    <a:bodyPr/>
                    <a:lstStyle/>
                    <a:p>
                      <a:pPr algn="ctr">
                        <a:lnSpc>
                          <a:spcPct val="120000"/>
                        </a:lnSpc>
                        <a:spcAft>
                          <a:spcPts val="0"/>
                        </a:spcAft>
                      </a:pPr>
                      <a:r>
                        <a:rPr lang="en-US" sz="1050" kern="100">
                          <a:latin typeface="Calibri"/>
                          <a:ea typeface="宋体"/>
                          <a:cs typeface="Times New Roman"/>
                        </a:rPr>
                        <a:t>1%</a:t>
                      </a:r>
                      <a:r>
                        <a:rPr lang="zh-CN" sz="1050" kern="100">
                          <a:latin typeface="Calibri"/>
                          <a:ea typeface="宋体"/>
                          <a:cs typeface="Times New Roman"/>
                        </a:rPr>
                        <a:t>麸皮</a:t>
                      </a:r>
                      <a:r>
                        <a:rPr lang="en-US" sz="1050" kern="100">
                          <a:latin typeface="Calibri"/>
                          <a:ea typeface="宋体"/>
                          <a:cs typeface="Times New Roman"/>
                        </a:rPr>
                        <a:t>2+</a:t>
                      </a:r>
                      <a:r>
                        <a:rPr lang="zh-CN" sz="1050" kern="100">
                          <a:latin typeface="Calibri"/>
                          <a:ea typeface="宋体"/>
                          <a:cs typeface="Times New Roman"/>
                        </a:rPr>
                        <a:t>豆粕</a:t>
                      </a:r>
                      <a:r>
                        <a:rPr lang="en-US" sz="1050" kern="100">
                          <a:latin typeface="Calibri"/>
                          <a:ea typeface="宋体"/>
                          <a:cs typeface="Times New Roman"/>
                        </a:rPr>
                        <a:t>2</a:t>
                      </a:r>
                      <a:r>
                        <a:rPr lang="zh-CN" sz="1050" kern="100">
                          <a:latin typeface="Calibri"/>
                          <a:ea typeface="宋体"/>
                          <a:cs typeface="Times New Roman"/>
                        </a:rPr>
                        <a:t>混合物</a:t>
                      </a: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0.206</a:t>
                      </a:r>
                      <a:endParaRPr lang="zh-CN" sz="1050" kern="100">
                        <a:latin typeface="Calibri"/>
                        <a:ea typeface="宋体"/>
                        <a:cs typeface="Times New Roman"/>
                      </a:endParaRPr>
                    </a:p>
                  </a:txBody>
                  <a:tcPr marL="68580" marR="68580" marT="0" marB="0" anchor="ctr" anchorCtr="1"/>
                </a:tc>
                <a:tc vMerge="1">
                  <a:txBody>
                    <a:bodyPr/>
                    <a:lstStyle/>
                    <a:p>
                      <a:endParaRPr lang="zh-CN" altLang="en-US"/>
                    </a:p>
                  </a:txBody>
                  <a:tcPr/>
                </a:tc>
                <a:tc>
                  <a:txBody>
                    <a:bodyPr/>
                    <a:lstStyle/>
                    <a:p>
                      <a:pPr algn="ctr">
                        <a:lnSpc>
                          <a:spcPct val="120000"/>
                        </a:lnSpc>
                        <a:spcAft>
                          <a:spcPts val="0"/>
                        </a:spcAft>
                      </a:pPr>
                      <a:r>
                        <a:rPr lang="en-US" sz="1050" kern="100">
                          <a:latin typeface="Calibri"/>
                          <a:ea typeface="宋体"/>
                          <a:cs typeface="Times New Roman"/>
                        </a:rPr>
                        <a:t>0.180</a:t>
                      </a:r>
                      <a:endParaRPr lang="zh-CN" sz="1050" kern="100">
                        <a:latin typeface="Calibri"/>
                        <a:ea typeface="宋体"/>
                        <a:cs typeface="Times New Roman"/>
                      </a:endParaRP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0.0014</a:t>
                      </a:r>
                      <a:endParaRPr lang="zh-CN" sz="1050" kern="100">
                        <a:latin typeface="Calibri"/>
                        <a:ea typeface="宋体"/>
                        <a:cs typeface="Times New Roman"/>
                      </a:endParaRP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0.14</a:t>
                      </a:r>
                      <a:endParaRPr lang="zh-CN" sz="1050" kern="100">
                        <a:latin typeface="Calibri"/>
                        <a:ea typeface="宋体"/>
                        <a:cs typeface="Times New Roman"/>
                      </a:endParaRPr>
                    </a:p>
                  </a:txBody>
                  <a:tcPr marL="68580" marR="68580" marT="0" marB="0" anchor="ctr" anchorCtr="1"/>
                </a:tc>
                <a:tc vMerge="1">
                  <a:txBody>
                    <a:bodyPr/>
                    <a:lstStyle/>
                    <a:p>
                      <a:endParaRPr lang="zh-CN" altLang="en-US"/>
                    </a:p>
                  </a:txBody>
                  <a:tcPr/>
                </a:tc>
                <a:tc vMerge="1">
                  <a:txBody>
                    <a:bodyPr/>
                    <a:lstStyle/>
                    <a:p>
                      <a:endParaRPr lang="zh-CN" altLang="en-US"/>
                    </a:p>
                  </a:txBody>
                  <a:tcPr/>
                </a:tc>
              </a:tr>
              <a:tr h="367130">
                <a:tc>
                  <a:txBody>
                    <a:bodyPr/>
                    <a:lstStyle/>
                    <a:p>
                      <a:pPr algn="ctr">
                        <a:lnSpc>
                          <a:spcPct val="120000"/>
                        </a:lnSpc>
                        <a:spcAft>
                          <a:spcPts val="0"/>
                        </a:spcAft>
                      </a:pPr>
                      <a:r>
                        <a:rPr lang="zh-CN" sz="1050" kern="100">
                          <a:latin typeface="Calibri"/>
                          <a:ea typeface="宋体"/>
                          <a:cs typeface="Times New Roman"/>
                        </a:rPr>
                        <a:t>麸皮</a:t>
                      </a:r>
                      <a:r>
                        <a:rPr lang="en-US" sz="1050" kern="100">
                          <a:latin typeface="Calibri"/>
                          <a:ea typeface="宋体"/>
                          <a:cs typeface="Times New Roman"/>
                        </a:rPr>
                        <a:t>1+</a:t>
                      </a:r>
                      <a:r>
                        <a:rPr lang="zh-CN" sz="1050" kern="100">
                          <a:latin typeface="Calibri"/>
                          <a:ea typeface="宋体"/>
                          <a:cs typeface="Times New Roman"/>
                        </a:rPr>
                        <a:t>豆粕</a:t>
                      </a:r>
                      <a:r>
                        <a:rPr lang="en-US" sz="1050" kern="100">
                          <a:latin typeface="Calibri"/>
                          <a:ea typeface="宋体"/>
                          <a:cs typeface="Times New Roman"/>
                        </a:rPr>
                        <a:t>2</a:t>
                      </a:r>
                      <a:r>
                        <a:rPr lang="zh-CN" sz="1050" kern="100">
                          <a:latin typeface="Calibri"/>
                          <a:ea typeface="宋体"/>
                          <a:cs typeface="Times New Roman"/>
                        </a:rPr>
                        <a:t>混合物</a:t>
                      </a: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0.225</a:t>
                      </a:r>
                      <a:endParaRPr lang="zh-CN" sz="1050" kern="100">
                        <a:latin typeface="Calibri"/>
                        <a:ea typeface="宋体"/>
                        <a:cs typeface="Times New Roman"/>
                      </a:endParaRPr>
                    </a:p>
                  </a:txBody>
                  <a:tcPr marL="68580" marR="68580" marT="0" marB="0" anchor="ctr" anchorCtr="1"/>
                </a:tc>
                <a:tc vMerge="1">
                  <a:txBody>
                    <a:bodyPr/>
                    <a:lstStyle/>
                    <a:p>
                      <a:endParaRPr lang="zh-CN" altLang="en-US"/>
                    </a:p>
                  </a:txBody>
                  <a:tcPr/>
                </a:tc>
                <a:tc>
                  <a:txBody>
                    <a:bodyPr/>
                    <a:lstStyle/>
                    <a:p>
                      <a:pPr algn="ctr">
                        <a:lnSpc>
                          <a:spcPct val="120000"/>
                        </a:lnSpc>
                        <a:spcAft>
                          <a:spcPts val="0"/>
                        </a:spcAft>
                      </a:pPr>
                      <a:r>
                        <a:rPr lang="en-US" sz="1050" kern="100">
                          <a:latin typeface="Calibri"/>
                          <a:ea typeface="宋体"/>
                          <a:cs typeface="Times New Roman"/>
                        </a:rPr>
                        <a:t>0.199</a:t>
                      </a:r>
                      <a:endParaRPr lang="zh-CN" sz="1050" kern="100">
                        <a:latin typeface="Calibri"/>
                        <a:ea typeface="宋体"/>
                        <a:cs typeface="Times New Roman"/>
                      </a:endParaRP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0.0016</a:t>
                      </a:r>
                      <a:endParaRPr lang="zh-CN" sz="1050" kern="100">
                        <a:latin typeface="Calibri"/>
                        <a:ea typeface="宋体"/>
                        <a:cs typeface="Times New Roman"/>
                      </a:endParaRP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0.15</a:t>
                      </a:r>
                      <a:endParaRPr lang="zh-CN" sz="1050" kern="100">
                        <a:latin typeface="Calibri"/>
                        <a:ea typeface="宋体"/>
                        <a:cs typeface="Times New Roman"/>
                      </a:endParaRPr>
                    </a:p>
                  </a:txBody>
                  <a:tcPr marL="68580" marR="68580" marT="0" marB="0" anchor="ctr" anchorCtr="1"/>
                </a:tc>
                <a:tc vMerge="1">
                  <a:txBody>
                    <a:bodyPr/>
                    <a:lstStyle/>
                    <a:p>
                      <a:endParaRPr lang="zh-CN" altLang="en-US"/>
                    </a:p>
                  </a:txBody>
                  <a:tcPr/>
                </a:tc>
                <a:tc vMerge="1">
                  <a:txBody>
                    <a:bodyPr/>
                    <a:lstStyle/>
                    <a:p>
                      <a:endParaRPr lang="zh-CN" altLang="en-US"/>
                    </a:p>
                  </a:txBody>
                  <a:tcPr/>
                </a:tc>
              </a:tr>
              <a:tr h="367130">
                <a:tc>
                  <a:txBody>
                    <a:bodyPr/>
                    <a:lstStyle/>
                    <a:p>
                      <a:pPr algn="ctr">
                        <a:lnSpc>
                          <a:spcPct val="120000"/>
                        </a:lnSpc>
                        <a:spcAft>
                          <a:spcPts val="0"/>
                        </a:spcAft>
                      </a:pPr>
                      <a:r>
                        <a:rPr lang="en-US" sz="1050" kern="100">
                          <a:latin typeface="Calibri"/>
                          <a:ea typeface="宋体"/>
                          <a:cs typeface="Times New Roman"/>
                        </a:rPr>
                        <a:t>1%</a:t>
                      </a:r>
                      <a:r>
                        <a:rPr lang="zh-CN" sz="1050" kern="100">
                          <a:latin typeface="Calibri"/>
                          <a:ea typeface="宋体"/>
                          <a:cs typeface="Times New Roman"/>
                        </a:rPr>
                        <a:t>麸皮</a:t>
                      </a:r>
                      <a:r>
                        <a:rPr lang="en-US" sz="1050" kern="100">
                          <a:latin typeface="Calibri"/>
                          <a:ea typeface="宋体"/>
                          <a:cs typeface="Times New Roman"/>
                        </a:rPr>
                        <a:t>1+</a:t>
                      </a:r>
                      <a:r>
                        <a:rPr lang="zh-CN" sz="1050" kern="100">
                          <a:latin typeface="Calibri"/>
                          <a:ea typeface="宋体"/>
                          <a:cs typeface="Times New Roman"/>
                        </a:rPr>
                        <a:t>豆粕</a:t>
                      </a:r>
                      <a:r>
                        <a:rPr lang="en-US" sz="1050" kern="100">
                          <a:latin typeface="Calibri"/>
                          <a:ea typeface="宋体"/>
                          <a:cs typeface="Times New Roman"/>
                        </a:rPr>
                        <a:t>2</a:t>
                      </a:r>
                      <a:r>
                        <a:rPr lang="zh-CN" sz="1050" kern="100">
                          <a:latin typeface="Calibri"/>
                          <a:ea typeface="宋体"/>
                          <a:cs typeface="Times New Roman"/>
                        </a:rPr>
                        <a:t>混合物</a:t>
                      </a: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0.283</a:t>
                      </a:r>
                      <a:endParaRPr lang="zh-CN" sz="1050" kern="100">
                        <a:latin typeface="Calibri"/>
                        <a:ea typeface="宋体"/>
                        <a:cs typeface="Times New Roman"/>
                      </a:endParaRPr>
                    </a:p>
                  </a:txBody>
                  <a:tcPr marL="68580" marR="68580" marT="0" marB="0" anchor="ctr" anchorCtr="1"/>
                </a:tc>
                <a:tc vMerge="1">
                  <a:txBody>
                    <a:bodyPr/>
                    <a:lstStyle/>
                    <a:p>
                      <a:endParaRPr lang="zh-CN" altLang="en-US"/>
                    </a:p>
                  </a:txBody>
                  <a:tcPr/>
                </a:tc>
                <a:tc>
                  <a:txBody>
                    <a:bodyPr/>
                    <a:lstStyle/>
                    <a:p>
                      <a:pPr algn="ctr">
                        <a:lnSpc>
                          <a:spcPct val="120000"/>
                        </a:lnSpc>
                        <a:spcAft>
                          <a:spcPts val="0"/>
                        </a:spcAft>
                      </a:pPr>
                      <a:r>
                        <a:rPr lang="en-US" sz="1050" kern="100">
                          <a:latin typeface="Calibri"/>
                          <a:ea typeface="宋体"/>
                          <a:cs typeface="Times New Roman"/>
                        </a:rPr>
                        <a:t>0.257</a:t>
                      </a:r>
                      <a:endParaRPr lang="zh-CN" sz="1050" kern="100">
                        <a:latin typeface="Calibri"/>
                        <a:ea typeface="宋体"/>
                        <a:cs typeface="Times New Roman"/>
                      </a:endParaRP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0.0020</a:t>
                      </a:r>
                      <a:endParaRPr lang="zh-CN" sz="1050" kern="100">
                        <a:latin typeface="Calibri"/>
                        <a:ea typeface="宋体"/>
                        <a:cs typeface="Times New Roman"/>
                      </a:endParaRPr>
                    </a:p>
                  </a:txBody>
                  <a:tcPr marL="68580" marR="68580" marT="0" marB="0" anchor="ctr" anchorCtr="1"/>
                </a:tc>
                <a:tc>
                  <a:txBody>
                    <a:bodyPr/>
                    <a:lstStyle/>
                    <a:p>
                      <a:pPr algn="ctr">
                        <a:lnSpc>
                          <a:spcPct val="120000"/>
                        </a:lnSpc>
                        <a:spcAft>
                          <a:spcPts val="0"/>
                        </a:spcAft>
                      </a:pPr>
                      <a:r>
                        <a:rPr lang="en-US" sz="1050" kern="100">
                          <a:latin typeface="Calibri"/>
                          <a:ea typeface="宋体"/>
                          <a:cs typeface="Times New Roman"/>
                        </a:rPr>
                        <a:t>0.20</a:t>
                      </a:r>
                      <a:endParaRPr lang="zh-CN" sz="1050" kern="100">
                        <a:latin typeface="Calibri"/>
                        <a:ea typeface="宋体"/>
                        <a:cs typeface="Times New Roman"/>
                      </a:endParaRPr>
                    </a:p>
                  </a:txBody>
                  <a:tcPr marL="68580" marR="68580" marT="0" marB="0" anchor="ctr" anchorCtr="1"/>
                </a:tc>
                <a:tc vMerge="1">
                  <a:txBody>
                    <a:bodyPr/>
                    <a:lstStyle/>
                    <a:p>
                      <a:endParaRPr lang="zh-CN" altLang="en-US"/>
                    </a:p>
                  </a:txBody>
                  <a:tcPr/>
                </a:tc>
                <a:tc vMerge="1">
                  <a:txBody>
                    <a:bodyPr/>
                    <a:lstStyle/>
                    <a:p>
                      <a:endParaRPr lang="zh-CN" altLang="en-US"/>
                    </a:p>
                  </a:txBody>
                  <a:tcPr/>
                </a:tc>
              </a:tr>
              <a:tr h="550695">
                <a:tc>
                  <a:txBody>
                    <a:bodyPr/>
                    <a:lstStyle/>
                    <a:p>
                      <a:pPr algn="ctr">
                        <a:lnSpc>
                          <a:spcPct val="120000"/>
                        </a:lnSpc>
                        <a:spcAft>
                          <a:spcPts val="0"/>
                        </a:spcAft>
                      </a:pPr>
                      <a:r>
                        <a:rPr lang="zh-CN" sz="1050" kern="100">
                          <a:latin typeface="Calibri"/>
                          <a:ea typeface="宋体"/>
                          <a:cs typeface="Times New Roman"/>
                        </a:rPr>
                        <a:t>结论</a:t>
                      </a:r>
                    </a:p>
                  </a:txBody>
                  <a:tcPr marL="68580" marR="68580" marT="0" marB="0" anchor="ctr"/>
                </a:tc>
                <a:tc gridSpan="7">
                  <a:txBody>
                    <a:bodyPr/>
                    <a:lstStyle/>
                    <a:p>
                      <a:pPr algn="just">
                        <a:lnSpc>
                          <a:spcPct val="120000"/>
                        </a:lnSpc>
                        <a:spcAft>
                          <a:spcPts val="0"/>
                        </a:spcAft>
                      </a:pPr>
                      <a:r>
                        <a:rPr lang="zh-CN" sz="1050" kern="100">
                          <a:latin typeface="Calibri"/>
                          <a:ea typeface="宋体"/>
                          <a:cs typeface="Times New Roman"/>
                        </a:rPr>
                        <a:t>综上，选用不同厂家的麸皮与豆粕分别按修订后的方法测定有关物质检查项目，发现不论是单一的麸皮、豆粕还是交叉混合后的麸皮与豆粕按此方法测定有关物质检查项目时杂质峰面积相对较小，对结果无明显干扰，此法可行。</a:t>
                      </a:r>
                    </a:p>
                  </a:txBody>
                  <a:tcPr marL="68580" marR="68580" marT="0" marB="0" anchor="ct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pPr marL="324000">
              <a:lnSpc>
                <a:spcPct val="150000"/>
              </a:lnSpc>
              <a:spcBef>
                <a:spcPts val="3000"/>
              </a:spcBef>
            </a:pPr>
            <a:r>
              <a:rPr lang="en-US" altLang="zh-CN" sz="2800" dirty="0" smtClean="0">
                <a:latin typeface="华文中宋" pitchFamily="2" charset="-122"/>
                <a:ea typeface="华文中宋" pitchFamily="2" charset="-122"/>
              </a:rPr>
              <a:t>3. </a:t>
            </a:r>
            <a:r>
              <a:rPr lang="zh-CN" altLang="en-US" sz="2800" dirty="0" smtClean="0">
                <a:latin typeface="华文中宋" pitchFamily="2" charset="-122"/>
                <a:ea typeface="华文中宋" pitchFamily="2" charset="-122"/>
              </a:rPr>
              <a:t>出于使用安全等因素考虑的其他修订</a:t>
            </a:r>
            <a:endParaRPr lang="en-US" altLang="zh-CN" sz="2800" dirty="0" smtClean="0">
              <a:latin typeface="华文中宋" pitchFamily="2" charset="-122"/>
              <a:ea typeface="华文中宋" pitchFamily="2" charset="-122"/>
            </a:endParaRPr>
          </a:p>
          <a:p>
            <a:pPr marL="323850" indent="485775">
              <a:lnSpc>
                <a:spcPct val="150000"/>
              </a:lnSpc>
              <a:spcBef>
                <a:spcPts val="3000"/>
              </a:spcBef>
              <a:buNone/>
            </a:pPr>
            <a:r>
              <a:rPr lang="zh-CN" altLang="en-US" sz="2400" dirty="0" smtClean="0">
                <a:latin typeface="华文中宋" pitchFamily="2" charset="-122"/>
                <a:ea typeface="华文中宋" pitchFamily="2" charset="-122"/>
              </a:rPr>
              <a:t>硫酸镁注射液</a:t>
            </a:r>
            <a:r>
              <a:rPr lang="en-US" sz="2400" dirty="0" smtClean="0">
                <a:latin typeface="华文中宋" pitchFamily="2" charset="-122"/>
                <a:ea typeface="华文中宋" pitchFamily="2" charset="-122"/>
              </a:rPr>
              <a:t>	</a:t>
            </a:r>
            <a:r>
              <a:rPr lang="zh-CN" altLang="en-US" sz="2400" dirty="0" smtClean="0">
                <a:latin typeface="华文中宋" pitchFamily="2" charset="-122"/>
                <a:ea typeface="华文中宋" pitchFamily="2" charset="-122"/>
              </a:rPr>
              <a:t>“苯甲醇”“重金属”“硒”</a:t>
            </a:r>
            <a:endParaRPr lang="en-US" sz="2400" dirty="0" smtClean="0">
              <a:latin typeface="华文中宋" pitchFamily="2" charset="-122"/>
              <a:ea typeface="华文中宋" pitchFamily="2" charset="-122"/>
            </a:endParaRPr>
          </a:p>
          <a:p>
            <a:pPr marL="323850" indent="485775">
              <a:lnSpc>
                <a:spcPct val="150000"/>
              </a:lnSpc>
              <a:spcBef>
                <a:spcPts val="3000"/>
              </a:spcBef>
              <a:buNone/>
            </a:pPr>
            <a:r>
              <a:rPr lang="zh-CN" altLang="en-US" sz="2400" dirty="0" smtClean="0">
                <a:latin typeface="华文中宋" pitchFamily="2" charset="-122"/>
                <a:ea typeface="华文中宋" pitchFamily="2" charset="-122"/>
              </a:rPr>
              <a:t>氯化钙注射液 “重金属”</a:t>
            </a:r>
            <a:endParaRPr lang="en-US" altLang="zh-CN" sz="2400" dirty="0" smtClean="0">
              <a:latin typeface="华文中宋" pitchFamily="2" charset="-122"/>
              <a:ea typeface="华文中宋" pitchFamily="2" charset="-122"/>
            </a:endParaRPr>
          </a:p>
          <a:p>
            <a:pPr marL="323850" indent="485775">
              <a:lnSpc>
                <a:spcPct val="150000"/>
              </a:lnSpc>
              <a:spcBef>
                <a:spcPts val="3000"/>
              </a:spcBef>
              <a:buNone/>
            </a:pPr>
            <a:r>
              <a:rPr lang="zh-CN" altLang="en-US" sz="2400" dirty="0" smtClean="0">
                <a:latin typeface="华文中宋" pitchFamily="2" charset="-122"/>
                <a:ea typeface="华文中宋" pitchFamily="2" charset="-122"/>
              </a:rPr>
              <a:t>盐酸利多卡因注射液 “渗透压摩尔浓度”</a:t>
            </a:r>
            <a:endParaRPr lang="en-US" altLang="zh-CN" sz="2400" b="1" dirty="0" smtClean="0">
              <a:latin typeface="华文中宋" pitchFamily="2" charset="-122"/>
              <a:ea typeface="华文中宋" pitchFamily="2" charset="-122"/>
            </a:endParaRPr>
          </a:p>
          <a:p>
            <a:pPr marL="323850" indent="485775">
              <a:buNone/>
            </a:pPr>
            <a:r>
              <a:rPr lang="en-US" altLang="zh-CN" sz="2800" b="1" dirty="0" smtClean="0">
                <a:latin typeface="华文中宋" pitchFamily="2" charset="-122"/>
                <a:ea typeface="华文中宋" pitchFamily="2" charset="-122"/>
              </a:rPr>
              <a:t>     </a:t>
            </a:r>
            <a:r>
              <a:rPr lang="zh-CN" altLang="en-US" sz="2800" dirty="0" smtClean="0">
                <a:latin typeface="华文中宋" pitchFamily="2" charset="-122"/>
                <a:ea typeface="华文中宋" pitchFamily="2" charset="-122"/>
              </a:rPr>
              <a:t> </a:t>
            </a:r>
            <a:endParaRPr lang="zh-CN" altLang="en-US" dirty="0">
              <a:latin typeface="华文中宋" pitchFamily="2" charset="-122"/>
              <a:ea typeface="华文中宋" pitchFamily="2" charset="-122"/>
            </a:endParaRPr>
          </a:p>
        </p:txBody>
      </p:sp>
      <p:sp>
        <p:nvSpPr>
          <p:cNvPr id="4" name="标题 1"/>
          <p:cNvSpPr>
            <a:spLocks noGrp="1"/>
          </p:cNvSpPr>
          <p:nvPr>
            <p:ph type="title"/>
          </p:nvPr>
        </p:nvSpPr>
        <p:spPr>
          <a:xfrm>
            <a:off x="457200" y="274638"/>
            <a:ext cx="8229600" cy="868346"/>
          </a:xfrm>
        </p:spPr>
        <p:txBody>
          <a:bodyPr>
            <a:normAutofit/>
          </a:bodyPr>
          <a:lstStyle/>
          <a:p>
            <a:pPr lvl="0"/>
            <a:r>
              <a:rPr lang="zh-CN" altLang="en-US" sz="3600" b="1" smtClean="0">
                <a:solidFill>
                  <a:prstClr val="black"/>
                </a:solidFill>
                <a:latin typeface="华文中宋" pitchFamily="2" charset="-122"/>
                <a:ea typeface="华文中宋" pitchFamily="2" charset="-122"/>
              </a:rPr>
              <a:t>化学药品和抗生素</a:t>
            </a:r>
            <a:endParaRPr lang="zh-CN" altLang="en-US" sz="3600" b="1">
              <a:solidFill>
                <a:schemeClr val="tx1"/>
              </a:solidFill>
              <a:latin typeface="华文中宋" pitchFamily="2" charset="-122"/>
              <a:ea typeface="华文中宋" pitchFamily="2" charset="-122"/>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4000" b="1" smtClean="0">
                <a:latin typeface="华文中宋" pitchFamily="2" charset="-122"/>
                <a:ea typeface="华文中宋" pitchFamily="2" charset="-122"/>
              </a:rPr>
              <a:t>主 要 变 化</a:t>
            </a:r>
            <a:endParaRPr lang="zh-CN" altLang="en-US" sz="4000" b="1">
              <a:latin typeface="华文中宋" pitchFamily="2" charset="-122"/>
              <a:ea typeface="华文中宋" pitchFamily="2" charset="-122"/>
            </a:endParaRPr>
          </a:p>
        </p:txBody>
      </p:sp>
      <p:sp>
        <p:nvSpPr>
          <p:cNvPr id="3" name="内容占位符 2"/>
          <p:cNvSpPr>
            <a:spLocks noGrp="1"/>
          </p:cNvSpPr>
          <p:nvPr>
            <p:ph idx="1"/>
          </p:nvPr>
        </p:nvSpPr>
        <p:spPr>
          <a:xfrm>
            <a:off x="457200" y="1785926"/>
            <a:ext cx="8229600" cy="4340237"/>
          </a:xfrm>
        </p:spPr>
        <p:txBody>
          <a:bodyPr/>
          <a:lstStyle/>
          <a:p>
            <a:r>
              <a:rPr lang="zh-CN" altLang="en-US" b="1" dirty="0" smtClean="0">
                <a:latin typeface="华文中宋" pitchFamily="2" charset="-122"/>
                <a:ea typeface="华文中宋" pitchFamily="2" charset="-122"/>
              </a:rPr>
              <a:t>二、药用辅料</a:t>
            </a:r>
            <a:endParaRPr lang="en-US" altLang="zh-CN" b="1" dirty="0" smtClean="0">
              <a:latin typeface="华文中宋" pitchFamily="2" charset="-122"/>
              <a:ea typeface="华文中宋" pitchFamily="2" charset="-122"/>
            </a:endParaRPr>
          </a:p>
          <a:p>
            <a:endParaRPr lang="zh-CN" altLang="en-US" b="1" dirty="0" smtClean="0">
              <a:latin typeface="华文中宋" pitchFamily="2" charset="-122"/>
              <a:ea typeface="华文中宋" pitchFamily="2" charset="-122"/>
            </a:endParaRPr>
          </a:p>
          <a:p>
            <a:pPr indent="371475"/>
            <a:r>
              <a:rPr lang="en-US" sz="2800" dirty="0" smtClean="0">
                <a:latin typeface="华文中宋" pitchFamily="2" charset="-122"/>
                <a:ea typeface="华文中宋" pitchFamily="2" charset="-122"/>
              </a:rPr>
              <a:t>1. </a:t>
            </a:r>
            <a:r>
              <a:rPr lang="zh-CN" altLang="en-US" sz="2800" dirty="0" smtClean="0">
                <a:latin typeface="华文中宋" pitchFamily="2" charset="-122"/>
                <a:ea typeface="华文中宋" pitchFamily="2" charset="-122"/>
              </a:rPr>
              <a:t>扩大品种收藏</a:t>
            </a:r>
          </a:p>
          <a:p>
            <a:pPr indent="371475">
              <a:buNone/>
            </a:pPr>
            <a:r>
              <a:rPr lang="en-US" sz="2800" dirty="0" smtClean="0">
                <a:latin typeface="华文中宋" pitchFamily="2" charset="-122"/>
                <a:ea typeface="华文中宋" pitchFamily="2" charset="-122"/>
              </a:rPr>
              <a:t> </a:t>
            </a:r>
            <a:endParaRPr lang="zh-CN" altLang="en-US" sz="2800" dirty="0" smtClean="0">
              <a:latin typeface="华文中宋" pitchFamily="2" charset="-122"/>
              <a:ea typeface="华文中宋" pitchFamily="2" charset="-122"/>
            </a:endParaRPr>
          </a:p>
          <a:p>
            <a:pPr indent="371475"/>
            <a:r>
              <a:rPr lang="en-US" sz="2800" dirty="0" smtClean="0">
                <a:latin typeface="华文中宋" pitchFamily="2" charset="-122"/>
                <a:ea typeface="华文中宋" pitchFamily="2" charset="-122"/>
              </a:rPr>
              <a:t>2. </a:t>
            </a:r>
            <a:r>
              <a:rPr lang="zh-CN" altLang="en-US" sz="2800" dirty="0" smtClean="0">
                <a:latin typeface="华文中宋" pitchFamily="2" charset="-122"/>
                <a:ea typeface="华文中宋" pitchFamily="2" charset="-122"/>
              </a:rPr>
              <a:t>加强功能性控制要求</a:t>
            </a:r>
          </a:p>
          <a:p>
            <a:pPr indent="371475">
              <a:buNone/>
            </a:pPr>
            <a:endParaRPr lang="zh-CN" altLang="en-US" sz="2800" dirty="0" smtClean="0">
              <a:latin typeface="华文中宋" pitchFamily="2" charset="-122"/>
              <a:ea typeface="华文中宋" pitchFamily="2" charset="-122"/>
            </a:endParaRPr>
          </a:p>
          <a:p>
            <a:pPr indent="371475"/>
            <a:r>
              <a:rPr lang="en-US" sz="2800" dirty="0" smtClean="0">
                <a:latin typeface="华文中宋" pitchFamily="2" charset="-122"/>
                <a:ea typeface="华文中宋" pitchFamily="2" charset="-122"/>
              </a:rPr>
              <a:t>3. </a:t>
            </a:r>
            <a:r>
              <a:rPr lang="zh-CN" altLang="en-US" sz="2800" dirty="0" smtClean="0">
                <a:latin typeface="华文中宋" pitchFamily="2" charset="-122"/>
                <a:ea typeface="华文中宋" pitchFamily="2" charset="-122"/>
              </a:rPr>
              <a:t>加强安全性要求</a:t>
            </a:r>
          </a:p>
          <a:p>
            <a:endParaRPr lang="zh-CN" alt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内容占位符 7"/>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标题 1"/>
          <p:cNvSpPr>
            <a:spLocks noGrp="1"/>
          </p:cNvSpPr>
          <p:nvPr>
            <p:ph type="title"/>
          </p:nvPr>
        </p:nvSpPr>
        <p:spPr/>
        <p:txBody>
          <a:bodyPr>
            <a:normAutofit/>
          </a:bodyPr>
          <a:lstStyle/>
          <a:p>
            <a:r>
              <a:rPr lang="zh-CN" altLang="en-US" sz="4000" b="1" smtClean="0">
                <a:latin typeface="华文中宋" pitchFamily="2" charset="-122"/>
                <a:ea typeface="华文中宋" pitchFamily="2" charset="-122"/>
              </a:rPr>
              <a:t>药 用 辅 料</a:t>
            </a:r>
            <a:endParaRPr lang="zh-CN" altLang="en-US" sz="4000" b="1"/>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4000" b="1" smtClean="0">
                <a:latin typeface="华文中宋" pitchFamily="2" charset="-122"/>
                <a:ea typeface="华文中宋" pitchFamily="2" charset="-122"/>
              </a:rPr>
              <a:t>药 用 辅 料</a:t>
            </a:r>
            <a:endParaRPr lang="zh-CN" altLang="en-US" sz="4000" b="1"/>
          </a:p>
        </p:txBody>
      </p:sp>
      <p:graphicFrame>
        <p:nvGraphicFramePr>
          <p:cNvPr id="5" name="内容占位符 4"/>
          <p:cNvGraphicFramePr>
            <a:graphicFrameLocks noGrp="1"/>
          </p:cNvGraphicFramePr>
          <p:nvPr>
            <p:ph idx="1"/>
          </p:nvPr>
        </p:nvGraphicFramePr>
        <p:xfrm>
          <a:off x="428596" y="1500174"/>
          <a:ext cx="8229600" cy="4625989"/>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graphicFrame>
        <p:nvGraphicFramePr>
          <p:cNvPr id="7" name="内容占位符 6"/>
          <p:cNvGraphicFramePr>
            <a:graphicFrameLocks noGrp="1"/>
          </p:cNvGraphicFramePr>
          <p:nvPr>
            <p:ph idx="1"/>
          </p:nvPr>
        </p:nvGraphicFramePr>
        <p:xfrm>
          <a:off x="457200" y="285726"/>
          <a:ext cx="8229600" cy="6132539"/>
        </p:xfrm>
        <a:graphic>
          <a:graphicData uri="http://schemas.openxmlformats.org/drawingml/2006/table">
            <a:tbl>
              <a:tblPr firstRow="1" bandRow="1">
                <a:tableStyleId>{5C22544A-7EE6-4342-B048-85BDC9FD1C3A}</a:tableStyleId>
              </a:tblPr>
              <a:tblGrid>
                <a:gridCol w="1614470"/>
                <a:gridCol w="3357586"/>
                <a:gridCol w="3257544"/>
              </a:tblGrid>
              <a:tr h="585133">
                <a:tc>
                  <a:txBody>
                    <a:bodyPr/>
                    <a:lstStyle/>
                    <a:p>
                      <a:endParaRPr lang="zh-CN" altLang="en-US" sz="2400" dirty="0">
                        <a:latin typeface="黑体" pitchFamily="49" charset="-122"/>
                        <a:ea typeface="黑体" pitchFamily="49" charset="-122"/>
                      </a:endParaRPr>
                    </a:p>
                  </a:txBody>
                  <a:tcPr/>
                </a:tc>
                <a:tc>
                  <a:txBody>
                    <a:bodyPr/>
                    <a:lstStyle/>
                    <a:p>
                      <a:r>
                        <a:rPr lang="zh-CN" altLang="en-US" sz="2400" dirty="0" smtClean="0">
                          <a:latin typeface="黑体" pitchFamily="49" charset="-122"/>
                          <a:ea typeface="黑体" pitchFamily="49" charset="-122"/>
                        </a:rPr>
                        <a:t>大豆油</a:t>
                      </a:r>
                      <a:endParaRPr lang="zh-CN" altLang="en-US" sz="2400" dirty="0">
                        <a:latin typeface="黑体" pitchFamily="49" charset="-122"/>
                        <a:ea typeface="黑体" pitchFamily="49" charset="-122"/>
                      </a:endParaRPr>
                    </a:p>
                  </a:txBody>
                  <a:tcPr/>
                </a:tc>
                <a:tc>
                  <a:txBody>
                    <a:bodyPr/>
                    <a:lstStyle/>
                    <a:p>
                      <a:r>
                        <a:rPr lang="zh-CN" altLang="en-US" sz="2400" dirty="0" smtClean="0">
                          <a:latin typeface="黑体" pitchFamily="49" charset="-122"/>
                          <a:ea typeface="黑体" pitchFamily="49" charset="-122"/>
                        </a:rPr>
                        <a:t>大豆油（供注射用）</a:t>
                      </a:r>
                      <a:endParaRPr lang="zh-CN" altLang="en-US" sz="2400" dirty="0">
                        <a:latin typeface="黑体" pitchFamily="49" charset="-122"/>
                        <a:ea typeface="黑体" pitchFamily="49" charset="-122"/>
                      </a:endParaRPr>
                    </a:p>
                  </a:txBody>
                  <a:tcPr/>
                </a:tc>
              </a:tr>
              <a:tr h="529629">
                <a:tc>
                  <a:txBody>
                    <a:bodyPr/>
                    <a:lstStyle/>
                    <a:p>
                      <a:r>
                        <a:rPr lang="zh-CN" altLang="en-US" sz="2200" b="0" i="0" u="none" strike="noStrike" dirty="0" smtClean="0">
                          <a:solidFill>
                            <a:srgbClr val="000000"/>
                          </a:solidFill>
                          <a:latin typeface="黑体" pitchFamily="49" charset="-122"/>
                          <a:ea typeface="黑体" pitchFamily="49" charset="-122"/>
                        </a:rPr>
                        <a:t>酸值 </a:t>
                      </a:r>
                      <a:endParaRPr lang="zh-CN" altLang="en-US" sz="2200" b="0" dirty="0">
                        <a:latin typeface="黑体" pitchFamily="49" charset="-122"/>
                        <a:ea typeface="黑体" pitchFamily="49" charset="-122"/>
                      </a:endParaRPr>
                    </a:p>
                  </a:txBody>
                  <a:tcPr anchor="ctr"/>
                </a:tc>
                <a:tc>
                  <a:txBody>
                    <a:bodyPr/>
                    <a:lstStyle/>
                    <a:p>
                      <a:pPr algn="just" fontAlgn="ctr"/>
                      <a:r>
                        <a:rPr lang="zh-CN" altLang="en-US" sz="2200" b="1" i="0" u="none" strike="noStrike" dirty="0" smtClean="0">
                          <a:solidFill>
                            <a:srgbClr val="000000"/>
                          </a:solidFill>
                          <a:latin typeface="+mn-ea"/>
                          <a:ea typeface="+mn-ea"/>
                          <a:cs typeface="Times New Roman" pitchFamily="18" charset="0"/>
                        </a:rPr>
                        <a:t>不</a:t>
                      </a:r>
                      <a:r>
                        <a:rPr lang="zh-CN" altLang="en-US" sz="2200" b="1" i="0" u="none" strike="noStrike" dirty="0">
                          <a:solidFill>
                            <a:srgbClr val="000000"/>
                          </a:solidFill>
                          <a:latin typeface="+mn-ea"/>
                          <a:ea typeface="+mn-ea"/>
                          <a:cs typeface="Times New Roman" pitchFamily="18" charset="0"/>
                        </a:rPr>
                        <a:t>大于</a:t>
                      </a:r>
                      <a:r>
                        <a:rPr lang="en-US" altLang="zh-CN" sz="2200" b="1" i="0" u="none" strike="noStrike" dirty="0" smtClean="0">
                          <a:solidFill>
                            <a:srgbClr val="000000"/>
                          </a:solidFill>
                          <a:latin typeface="+mn-ea"/>
                          <a:ea typeface="+mn-ea"/>
                          <a:cs typeface="Times New Roman" pitchFamily="18" charset="0"/>
                        </a:rPr>
                        <a:t>0.2</a:t>
                      </a:r>
                      <a:endParaRPr lang="zh-CN" altLang="en-US" sz="2200" b="1" i="0" u="none" strike="noStrike" dirty="0">
                        <a:solidFill>
                          <a:srgbClr val="000000"/>
                        </a:solidFill>
                        <a:latin typeface="+mn-ea"/>
                        <a:ea typeface="+mn-ea"/>
                        <a:cs typeface="Times New Roman" pitchFamily="18" charset="0"/>
                      </a:endParaRPr>
                    </a:p>
                  </a:txBody>
                  <a:tcPr marL="9525" marR="9525" marT="9525" marB="0" anchor="ctr"/>
                </a:tc>
                <a:tc>
                  <a:txBody>
                    <a:bodyPr/>
                    <a:lstStyle/>
                    <a:p>
                      <a:pPr algn="just" fontAlgn="ctr"/>
                      <a:r>
                        <a:rPr lang="zh-CN" altLang="en-US" sz="2200" b="1" i="0" u="none" strike="noStrike" dirty="0" smtClean="0">
                          <a:solidFill>
                            <a:srgbClr val="000000"/>
                          </a:solidFill>
                          <a:latin typeface="+mn-ea"/>
                          <a:ea typeface="+mn-ea"/>
                          <a:cs typeface="Times New Roman" pitchFamily="18" charset="0"/>
                        </a:rPr>
                        <a:t>不</a:t>
                      </a:r>
                      <a:r>
                        <a:rPr lang="zh-CN" altLang="en-US" sz="2200" b="1" i="0" u="none" strike="noStrike" dirty="0">
                          <a:solidFill>
                            <a:srgbClr val="000000"/>
                          </a:solidFill>
                          <a:latin typeface="+mn-ea"/>
                          <a:ea typeface="+mn-ea"/>
                          <a:cs typeface="Times New Roman" pitchFamily="18" charset="0"/>
                        </a:rPr>
                        <a:t>大于</a:t>
                      </a:r>
                      <a:r>
                        <a:rPr lang="en-US" altLang="zh-CN" sz="2200" b="1" i="0" u="none" strike="noStrike" dirty="0">
                          <a:solidFill>
                            <a:srgbClr val="000000"/>
                          </a:solidFill>
                          <a:latin typeface="+mn-ea"/>
                          <a:ea typeface="+mn-ea"/>
                          <a:cs typeface="Times New Roman" pitchFamily="18" charset="0"/>
                        </a:rPr>
                        <a:t>0.1 </a:t>
                      </a:r>
                      <a:endParaRPr lang="zh-CN" altLang="en-US" sz="2200" b="1" i="0" u="none" strike="noStrike" dirty="0">
                        <a:solidFill>
                          <a:srgbClr val="000000"/>
                        </a:solidFill>
                        <a:latin typeface="+mn-ea"/>
                        <a:ea typeface="+mn-ea"/>
                        <a:cs typeface="Times New Roman" pitchFamily="18" charset="0"/>
                      </a:endParaRPr>
                    </a:p>
                  </a:txBody>
                  <a:tcPr marL="9525" marR="9525" marT="9525" marB="0" anchor="ctr"/>
                </a:tc>
              </a:tr>
              <a:tr h="529629">
                <a:tc>
                  <a:txBody>
                    <a:bodyPr/>
                    <a:lstStyle/>
                    <a:p>
                      <a:r>
                        <a:rPr lang="zh-CN" altLang="en-US" sz="2200" b="0" i="0" u="none" strike="noStrike" dirty="0" smtClean="0">
                          <a:solidFill>
                            <a:srgbClr val="000000"/>
                          </a:solidFill>
                          <a:latin typeface="黑体" pitchFamily="49" charset="-122"/>
                          <a:ea typeface="黑体" pitchFamily="49" charset="-122"/>
                        </a:rPr>
                        <a:t>皂化值</a:t>
                      </a:r>
                      <a:endParaRPr lang="zh-CN" altLang="en-US" sz="2200" b="0" dirty="0">
                        <a:latin typeface="黑体" pitchFamily="49" charset="-122"/>
                        <a:ea typeface="黑体" pitchFamily="49" charset="-122"/>
                      </a:endParaRPr>
                    </a:p>
                  </a:txBody>
                  <a:tcPr anchor="ctr"/>
                </a:tc>
                <a:tc>
                  <a:txBody>
                    <a:bodyPr/>
                    <a:lstStyle/>
                    <a:p>
                      <a:pPr algn="just" fontAlgn="ctr"/>
                      <a:r>
                        <a:rPr lang="zh-CN" altLang="en-US" sz="2200" b="1" i="0" u="none" strike="noStrike" dirty="0" smtClean="0">
                          <a:solidFill>
                            <a:srgbClr val="000000"/>
                          </a:solidFill>
                          <a:latin typeface="+mn-ea"/>
                          <a:ea typeface="+mn-ea"/>
                          <a:cs typeface="Times New Roman" pitchFamily="18" charset="0"/>
                        </a:rPr>
                        <a:t>应</a:t>
                      </a:r>
                      <a:r>
                        <a:rPr lang="zh-CN" altLang="en-US" sz="2200" b="1" i="0" u="none" strike="noStrike" dirty="0">
                          <a:solidFill>
                            <a:srgbClr val="000000"/>
                          </a:solidFill>
                          <a:latin typeface="+mn-ea"/>
                          <a:ea typeface="+mn-ea"/>
                          <a:cs typeface="Times New Roman" pitchFamily="18" charset="0"/>
                        </a:rPr>
                        <a:t>为</a:t>
                      </a:r>
                      <a:r>
                        <a:rPr lang="en-US" altLang="zh-CN" sz="2200" b="1" i="0" u="none" strike="noStrike" dirty="0">
                          <a:solidFill>
                            <a:srgbClr val="000000"/>
                          </a:solidFill>
                          <a:latin typeface="+mn-ea"/>
                          <a:ea typeface="+mn-ea"/>
                          <a:cs typeface="Times New Roman" pitchFamily="18" charset="0"/>
                        </a:rPr>
                        <a:t>188</a:t>
                      </a:r>
                      <a:r>
                        <a:rPr lang="zh-CN" altLang="en-US" sz="2200" b="1" i="0" u="none" strike="noStrike" dirty="0">
                          <a:solidFill>
                            <a:srgbClr val="000000"/>
                          </a:solidFill>
                          <a:latin typeface="+mn-ea"/>
                          <a:ea typeface="+mn-ea"/>
                          <a:cs typeface="Times New Roman" pitchFamily="18" charset="0"/>
                        </a:rPr>
                        <a:t>～</a:t>
                      </a:r>
                      <a:r>
                        <a:rPr lang="en-US" altLang="zh-CN" sz="2200" b="1" i="0" u="none" strike="noStrike" dirty="0" smtClean="0">
                          <a:solidFill>
                            <a:srgbClr val="000000"/>
                          </a:solidFill>
                          <a:latin typeface="+mn-ea"/>
                          <a:ea typeface="+mn-ea"/>
                          <a:cs typeface="Times New Roman" pitchFamily="18" charset="0"/>
                        </a:rPr>
                        <a:t>200</a:t>
                      </a:r>
                      <a:endParaRPr lang="zh-CN" altLang="en-US" sz="2200" b="1" i="0" u="none" strike="noStrike" dirty="0">
                        <a:solidFill>
                          <a:srgbClr val="000000"/>
                        </a:solidFill>
                        <a:latin typeface="+mn-ea"/>
                        <a:ea typeface="+mn-ea"/>
                        <a:cs typeface="Times New Roman" pitchFamily="18" charset="0"/>
                      </a:endParaRPr>
                    </a:p>
                  </a:txBody>
                  <a:tcPr marL="9525" marR="9525" marT="9525" marB="0" anchor="ctr"/>
                </a:tc>
                <a:tc>
                  <a:txBody>
                    <a:bodyPr/>
                    <a:lstStyle/>
                    <a:p>
                      <a:pPr algn="just" fontAlgn="ctr"/>
                      <a:r>
                        <a:rPr lang="zh-CN" altLang="en-US" sz="2200" b="1" i="0" u="none" strike="noStrike" dirty="0" smtClean="0">
                          <a:solidFill>
                            <a:srgbClr val="000000"/>
                          </a:solidFill>
                          <a:latin typeface="+mn-ea"/>
                          <a:ea typeface="+mn-ea"/>
                          <a:cs typeface="Times New Roman" pitchFamily="18" charset="0"/>
                        </a:rPr>
                        <a:t>应为</a:t>
                      </a:r>
                      <a:r>
                        <a:rPr lang="en-US" altLang="zh-CN" sz="2200" b="1" i="0" u="none" strike="noStrike" dirty="0" smtClean="0">
                          <a:solidFill>
                            <a:srgbClr val="000000"/>
                          </a:solidFill>
                          <a:latin typeface="+mn-ea"/>
                          <a:ea typeface="+mn-ea"/>
                          <a:cs typeface="Times New Roman" pitchFamily="18" charset="0"/>
                        </a:rPr>
                        <a:t>188</a:t>
                      </a:r>
                      <a:r>
                        <a:rPr lang="zh-CN" altLang="en-US" sz="2200" b="1" i="0" u="none" strike="noStrike" dirty="0" smtClean="0">
                          <a:solidFill>
                            <a:srgbClr val="000000"/>
                          </a:solidFill>
                          <a:latin typeface="+mn-ea"/>
                          <a:ea typeface="+mn-ea"/>
                          <a:cs typeface="Times New Roman" pitchFamily="18" charset="0"/>
                        </a:rPr>
                        <a:t>～</a:t>
                      </a:r>
                      <a:r>
                        <a:rPr lang="en-US" altLang="zh-CN" sz="2200" b="1" i="0" u="none" strike="noStrike" dirty="0" smtClean="0">
                          <a:solidFill>
                            <a:srgbClr val="000000"/>
                          </a:solidFill>
                          <a:latin typeface="+mn-ea"/>
                          <a:ea typeface="+mn-ea"/>
                          <a:cs typeface="Times New Roman" pitchFamily="18" charset="0"/>
                        </a:rPr>
                        <a:t>195 </a:t>
                      </a:r>
                      <a:endParaRPr lang="zh-CN" altLang="en-US" sz="2200" b="1" i="0" u="none" strike="noStrike" dirty="0">
                        <a:solidFill>
                          <a:srgbClr val="000000"/>
                        </a:solidFill>
                        <a:latin typeface="+mn-ea"/>
                        <a:ea typeface="+mn-ea"/>
                        <a:cs typeface="Times New Roman" pitchFamily="18" charset="0"/>
                      </a:endParaRPr>
                    </a:p>
                  </a:txBody>
                  <a:tcPr marL="9525" marR="9525" marT="9525" marB="0" anchor="ctr"/>
                </a:tc>
              </a:tr>
              <a:tr h="54986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200" b="0" i="0" u="none" strike="noStrike" dirty="0" smtClean="0">
                          <a:solidFill>
                            <a:srgbClr val="000000"/>
                          </a:solidFill>
                          <a:latin typeface="黑体" pitchFamily="49" charset="-122"/>
                          <a:ea typeface="黑体" pitchFamily="49" charset="-122"/>
                        </a:rPr>
                        <a:t>吸光度 </a:t>
                      </a:r>
                    </a:p>
                  </a:txBody>
                  <a:tcPr anchor="ctr"/>
                </a:tc>
                <a:tc>
                  <a:txBody>
                    <a:bodyPr/>
                    <a:lstStyle/>
                    <a:p>
                      <a:pPr algn="just" fontAlgn="ctr"/>
                      <a:r>
                        <a:rPr lang="zh-CN" altLang="en-US" sz="2200" b="1" i="0" u="none" strike="noStrike" dirty="0" smtClean="0">
                          <a:solidFill>
                            <a:srgbClr val="FF0000"/>
                          </a:solidFill>
                          <a:latin typeface="+mn-ea"/>
                          <a:ea typeface="+mn-ea"/>
                          <a:cs typeface="Times New Roman" pitchFamily="18" charset="0"/>
                        </a:rPr>
                        <a:t> 无</a:t>
                      </a:r>
                      <a:endParaRPr lang="zh-CN" altLang="en-US" sz="2200" b="1" i="0" u="none" strike="noStrike" dirty="0">
                        <a:solidFill>
                          <a:srgbClr val="FF0000"/>
                        </a:solidFill>
                        <a:latin typeface="+mn-ea"/>
                        <a:ea typeface="+mn-ea"/>
                        <a:cs typeface="Times New Roman" pitchFamily="18" charset="0"/>
                      </a:endParaRPr>
                    </a:p>
                  </a:txBody>
                  <a:tcPr marL="9525" marR="9525" marT="9525" marB="0" anchor="ctr"/>
                </a:tc>
                <a:tc>
                  <a:txBody>
                    <a:bodyPr/>
                    <a:lstStyle/>
                    <a:p>
                      <a:pPr algn="just" fontAlgn="ctr"/>
                      <a:r>
                        <a:rPr lang="zh-CN" altLang="en-US" sz="2200" b="1" i="0" u="none" strike="noStrike" dirty="0" smtClean="0">
                          <a:solidFill>
                            <a:srgbClr val="000000"/>
                          </a:solidFill>
                          <a:latin typeface="+mn-ea"/>
                          <a:ea typeface="+mn-ea"/>
                          <a:cs typeface="Times New Roman" pitchFamily="18" charset="0"/>
                        </a:rPr>
                        <a:t>不得过</a:t>
                      </a:r>
                      <a:r>
                        <a:rPr lang="en-US" altLang="zh-CN" sz="2200" b="1" i="0" u="none" strike="noStrike" dirty="0" smtClean="0">
                          <a:solidFill>
                            <a:srgbClr val="000000"/>
                          </a:solidFill>
                          <a:latin typeface="+mn-ea"/>
                          <a:ea typeface="+mn-ea"/>
                          <a:cs typeface="Times New Roman" pitchFamily="18" charset="0"/>
                        </a:rPr>
                        <a:t>0.045</a:t>
                      </a:r>
                      <a:r>
                        <a:rPr lang="zh-CN" altLang="en-US" sz="2200" b="1" i="0" u="none" strike="noStrike" dirty="0" smtClean="0">
                          <a:solidFill>
                            <a:srgbClr val="000000"/>
                          </a:solidFill>
                          <a:latin typeface="+mn-ea"/>
                          <a:ea typeface="+mn-ea"/>
                          <a:cs typeface="Times New Roman" pitchFamily="18" charset="0"/>
                        </a:rPr>
                        <a:t>。</a:t>
                      </a:r>
                      <a:endParaRPr lang="zh-CN" altLang="en-US" sz="2200" b="1" i="0" u="none" strike="noStrike" dirty="0">
                        <a:solidFill>
                          <a:srgbClr val="000000"/>
                        </a:solidFill>
                        <a:latin typeface="+mn-ea"/>
                        <a:ea typeface="+mn-ea"/>
                        <a:cs typeface="Times New Roman" pitchFamily="18" charset="0"/>
                      </a:endParaRPr>
                    </a:p>
                  </a:txBody>
                  <a:tcPr marL="9525" marR="9525" marT="9525" marB="0" anchor="ctr"/>
                </a:tc>
              </a:tr>
              <a:tr h="1039586">
                <a:tc>
                  <a:txBody>
                    <a:bodyPr/>
                    <a:lstStyle/>
                    <a:p>
                      <a:r>
                        <a:rPr lang="zh-CN" altLang="en-US" sz="2200" b="0" i="0" u="none" strike="noStrike" dirty="0" smtClean="0">
                          <a:solidFill>
                            <a:srgbClr val="000000"/>
                          </a:solidFill>
                          <a:latin typeface="黑体" pitchFamily="49" charset="-122"/>
                          <a:ea typeface="黑体" pitchFamily="49" charset="-122"/>
                        </a:rPr>
                        <a:t>过氧化物</a:t>
                      </a:r>
                      <a:endParaRPr lang="zh-CN" altLang="en-US" sz="2200" b="0" dirty="0">
                        <a:latin typeface="黑体" pitchFamily="49" charset="-122"/>
                        <a:ea typeface="黑体" pitchFamily="49" charset="-122"/>
                      </a:endParaRPr>
                    </a:p>
                  </a:txBody>
                  <a:tcPr anchor="ctr"/>
                </a:tc>
                <a:tc>
                  <a:txBody>
                    <a:bodyPr/>
                    <a:lstStyle/>
                    <a:p>
                      <a:pPr algn="l" fontAlgn="ctr"/>
                      <a:r>
                        <a:rPr lang="zh-CN" altLang="en-US" sz="2200" b="1" i="0" u="none" strike="noStrike" dirty="0" smtClean="0">
                          <a:solidFill>
                            <a:srgbClr val="000000"/>
                          </a:solidFill>
                          <a:latin typeface="+mn-ea"/>
                          <a:ea typeface="+mn-ea"/>
                          <a:cs typeface="Times New Roman" pitchFamily="18" charset="0"/>
                        </a:rPr>
                        <a:t>消耗</a:t>
                      </a:r>
                      <a:r>
                        <a:rPr lang="zh-CN" altLang="en-US" sz="2200" b="1" i="0" u="none" strike="noStrike" dirty="0">
                          <a:solidFill>
                            <a:srgbClr val="000000"/>
                          </a:solidFill>
                          <a:latin typeface="+mn-ea"/>
                          <a:ea typeface="+mn-ea"/>
                          <a:cs typeface="Times New Roman" pitchFamily="18" charset="0"/>
                        </a:rPr>
                        <a:t>硫代硫酸钠滴定液</a:t>
                      </a:r>
                      <a:r>
                        <a:rPr lang="zh-CN" altLang="en-US" sz="2000" b="1" i="0" u="none" strike="noStrike" dirty="0">
                          <a:solidFill>
                            <a:srgbClr val="000000"/>
                          </a:solidFill>
                          <a:latin typeface="+mn-ea"/>
                          <a:ea typeface="+mn-ea"/>
                          <a:cs typeface="Times New Roman" pitchFamily="18" charset="0"/>
                        </a:rPr>
                        <a:t>（</a:t>
                      </a:r>
                      <a:r>
                        <a:rPr lang="en-US" altLang="zh-CN" sz="2000" b="1" i="0" u="none" strike="noStrike" dirty="0">
                          <a:solidFill>
                            <a:srgbClr val="000000"/>
                          </a:solidFill>
                          <a:latin typeface="+mn-ea"/>
                          <a:ea typeface="+mn-ea"/>
                          <a:cs typeface="Times New Roman" pitchFamily="18" charset="0"/>
                        </a:rPr>
                        <a:t>0.01mol/L</a:t>
                      </a:r>
                      <a:r>
                        <a:rPr lang="zh-CN" altLang="en-US" sz="2000" b="1" i="0" u="none" strike="noStrike" dirty="0">
                          <a:solidFill>
                            <a:srgbClr val="000000"/>
                          </a:solidFill>
                          <a:latin typeface="+mn-ea"/>
                          <a:ea typeface="+mn-ea"/>
                          <a:cs typeface="Times New Roman" pitchFamily="18" charset="0"/>
                        </a:rPr>
                        <a:t>）</a:t>
                      </a:r>
                      <a:r>
                        <a:rPr lang="zh-CN" altLang="en-US" sz="2200" b="1" i="0" u="none" strike="noStrike" dirty="0">
                          <a:solidFill>
                            <a:srgbClr val="000000"/>
                          </a:solidFill>
                          <a:latin typeface="+mn-ea"/>
                          <a:ea typeface="+mn-ea"/>
                          <a:cs typeface="Times New Roman" pitchFamily="18" charset="0"/>
                        </a:rPr>
                        <a:t>不得过</a:t>
                      </a:r>
                      <a:r>
                        <a:rPr lang="en-US" altLang="zh-CN" sz="2000" b="1" i="0" u="none" strike="noStrike" dirty="0" smtClean="0">
                          <a:solidFill>
                            <a:srgbClr val="000000"/>
                          </a:solidFill>
                          <a:latin typeface="+mn-ea"/>
                          <a:ea typeface="+mn-ea"/>
                          <a:cs typeface="Times New Roman" pitchFamily="18" charset="0"/>
                        </a:rPr>
                        <a:t>10.0ml</a:t>
                      </a:r>
                      <a:endParaRPr lang="zh-CN" altLang="en-US" sz="2200" b="1" i="0" u="none" strike="noStrike" dirty="0">
                        <a:solidFill>
                          <a:srgbClr val="000000"/>
                        </a:solidFill>
                        <a:latin typeface="+mn-ea"/>
                        <a:ea typeface="+mn-ea"/>
                        <a:cs typeface="Times New Roman" pitchFamily="18" charset="0"/>
                      </a:endParaRPr>
                    </a:p>
                  </a:txBody>
                  <a:tcPr marL="9525" marR="9525" marT="9525" marB="0" anchor="ctr"/>
                </a:tc>
                <a:tc>
                  <a:txBody>
                    <a:bodyPr/>
                    <a:lstStyle/>
                    <a:p>
                      <a:pPr algn="just" fontAlgn="ctr"/>
                      <a:r>
                        <a:rPr lang="zh-CN" altLang="en-US" sz="2200" b="1" i="0" u="none" strike="noStrike" dirty="0" smtClean="0">
                          <a:solidFill>
                            <a:srgbClr val="000000"/>
                          </a:solidFill>
                          <a:latin typeface="+mn-ea"/>
                          <a:ea typeface="+mn-ea"/>
                          <a:cs typeface="Times New Roman" pitchFamily="18" charset="0"/>
                        </a:rPr>
                        <a:t>消耗</a:t>
                      </a:r>
                      <a:r>
                        <a:rPr lang="zh-CN" altLang="en-US" sz="2200" b="1" i="0" u="none" strike="noStrike" dirty="0">
                          <a:solidFill>
                            <a:srgbClr val="000000"/>
                          </a:solidFill>
                          <a:latin typeface="+mn-ea"/>
                          <a:ea typeface="+mn-ea"/>
                          <a:cs typeface="Times New Roman" pitchFamily="18" charset="0"/>
                        </a:rPr>
                        <a:t>硫代硫酸钠滴定液</a:t>
                      </a:r>
                      <a:r>
                        <a:rPr lang="en-US" altLang="zh-CN" sz="2000" b="1" i="0" u="none" strike="noStrike" dirty="0">
                          <a:solidFill>
                            <a:srgbClr val="000000"/>
                          </a:solidFill>
                          <a:latin typeface="+mn-ea"/>
                          <a:ea typeface="+mn-ea"/>
                          <a:cs typeface="Times New Roman" pitchFamily="18" charset="0"/>
                        </a:rPr>
                        <a:t>(0.01mol/L)</a:t>
                      </a:r>
                      <a:r>
                        <a:rPr lang="zh-CN" altLang="en-US" sz="2200" b="1" i="0" u="none" strike="noStrike" dirty="0">
                          <a:solidFill>
                            <a:srgbClr val="000000"/>
                          </a:solidFill>
                          <a:latin typeface="+mn-ea"/>
                          <a:ea typeface="+mn-ea"/>
                          <a:cs typeface="Times New Roman" pitchFamily="18" charset="0"/>
                        </a:rPr>
                        <a:t>不得过</a:t>
                      </a:r>
                      <a:r>
                        <a:rPr lang="en-US" altLang="zh-CN" sz="2200" b="1" i="0" u="none" strike="noStrike" dirty="0">
                          <a:solidFill>
                            <a:srgbClr val="000000"/>
                          </a:solidFill>
                          <a:latin typeface="+mn-ea"/>
                          <a:ea typeface="+mn-ea"/>
                          <a:cs typeface="Times New Roman" pitchFamily="18" charset="0"/>
                        </a:rPr>
                        <a:t>3.0ml</a:t>
                      </a:r>
                      <a:r>
                        <a:rPr lang="zh-CN" altLang="en-US" sz="2200" b="1" i="0" u="none" strike="noStrike" dirty="0">
                          <a:solidFill>
                            <a:srgbClr val="000000"/>
                          </a:solidFill>
                          <a:latin typeface="+mn-ea"/>
                          <a:ea typeface="+mn-ea"/>
                          <a:cs typeface="Times New Roman" pitchFamily="18" charset="0"/>
                        </a:rPr>
                        <a:t>。</a:t>
                      </a:r>
                    </a:p>
                  </a:txBody>
                  <a:tcPr marL="9525" marR="9525" marT="9525" marB="0" anchor="ctr"/>
                </a:tc>
              </a:tr>
              <a:tr h="78017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200" b="0" i="0" u="none" strike="noStrike" dirty="0" smtClean="0">
                          <a:solidFill>
                            <a:srgbClr val="000000"/>
                          </a:solidFill>
                          <a:latin typeface="黑体" pitchFamily="49" charset="-122"/>
                          <a:ea typeface="黑体" pitchFamily="49" charset="-122"/>
                        </a:rPr>
                        <a:t>碱性杂质</a:t>
                      </a:r>
                    </a:p>
                    <a:p>
                      <a:endParaRPr lang="zh-CN" altLang="en-US" sz="2200" b="0" dirty="0">
                        <a:latin typeface="黑体" pitchFamily="49" charset="-122"/>
                        <a:ea typeface="黑体" pitchFamily="49" charset="-122"/>
                      </a:endParaRPr>
                    </a:p>
                  </a:txBody>
                  <a:tcPr anchor="ctr"/>
                </a:tc>
                <a:tc>
                  <a:txBody>
                    <a:bodyPr/>
                    <a:lstStyle/>
                    <a:p>
                      <a:pPr algn="just" fontAlgn="ctr"/>
                      <a:r>
                        <a:rPr lang="zh-CN" altLang="en-US" sz="2200" b="1" i="0" u="none" strike="noStrike" dirty="0" smtClean="0">
                          <a:solidFill>
                            <a:srgbClr val="FF0000"/>
                          </a:solidFill>
                          <a:latin typeface="+mn-ea"/>
                          <a:ea typeface="+mn-ea"/>
                          <a:cs typeface="Times New Roman" pitchFamily="18" charset="0"/>
                        </a:rPr>
                        <a:t> 无</a:t>
                      </a:r>
                      <a:endParaRPr lang="zh-CN" altLang="en-US" sz="2200" b="1" i="0" u="none" strike="noStrike" dirty="0">
                        <a:solidFill>
                          <a:srgbClr val="FF0000"/>
                        </a:solidFill>
                        <a:latin typeface="+mn-ea"/>
                        <a:ea typeface="+mn-ea"/>
                        <a:cs typeface="Times New Roman" pitchFamily="18" charset="0"/>
                      </a:endParaRPr>
                    </a:p>
                  </a:txBody>
                  <a:tcPr marL="9525" marR="9525" marT="9525" marB="0" anchor="ctr"/>
                </a:tc>
                <a:tc>
                  <a:txBody>
                    <a:bodyPr/>
                    <a:lstStyle/>
                    <a:p>
                      <a:pPr algn="l" fontAlgn="ctr"/>
                      <a:r>
                        <a:rPr lang="zh-CN" altLang="en-US" sz="2200" b="1" i="0" u="none" strike="noStrike" dirty="0" smtClean="0">
                          <a:solidFill>
                            <a:srgbClr val="000000"/>
                          </a:solidFill>
                          <a:latin typeface="+mn-ea"/>
                          <a:ea typeface="+mn-ea"/>
                          <a:cs typeface="Times New Roman" pitchFamily="18" charset="0"/>
                        </a:rPr>
                        <a:t>消耗盐酸滴定液</a:t>
                      </a:r>
                      <a:r>
                        <a:rPr lang="en-US" altLang="zh-CN" sz="2200" b="1" i="0" u="none" strike="noStrike" dirty="0" smtClean="0">
                          <a:solidFill>
                            <a:srgbClr val="000000"/>
                          </a:solidFill>
                          <a:latin typeface="+mn-ea"/>
                          <a:ea typeface="+mn-ea"/>
                          <a:cs typeface="Times New Roman" pitchFamily="18" charset="0"/>
                        </a:rPr>
                        <a:t>(0.01mol/L)</a:t>
                      </a:r>
                      <a:r>
                        <a:rPr lang="zh-CN" altLang="en-US" sz="2200" b="1" i="0" u="none" strike="noStrike" dirty="0" smtClean="0">
                          <a:solidFill>
                            <a:srgbClr val="000000"/>
                          </a:solidFill>
                          <a:latin typeface="+mn-ea"/>
                          <a:ea typeface="+mn-ea"/>
                          <a:cs typeface="Times New Roman" pitchFamily="18" charset="0"/>
                        </a:rPr>
                        <a:t>不得过</a:t>
                      </a:r>
                      <a:r>
                        <a:rPr lang="en-US" altLang="zh-CN" sz="2200" b="1" i="0" u="none" strike="noStrike" dirty="0" smtClean="0">
                          <a:solidFill>
                            <a:srgbClr val="000000"/>
                          </a:solidFill>
                          <a:latin typeface="+mn-ea"/>
                          <a:ea typeface="+mn-ea"/>
                          <a:cs typeface="Times New Roman" pitchFamily="18" charset="0"/>
                        </a:rPr>
                        <a:t>0.1ml</a:t>
                      </a:r>
                      <a:r>
                        <a:rPr lang="zh-CN" altLang="en-US" sz="2200" b="1" i="0" u="none" strike="noStrike" dirty="0" smtClean="0">
                          <a:solidFill>
                            <a:srgbClr val="000000"/>
                          </a:solidFill>
                          <a:latin typeface="+mn-ea"/>
                          <a:ea typeface="+mn-ea"/>
                          <a:cs typeface="Times New Roman" pitchFamily="18" charset="0"/>
                        </a:rPr>
                        <a:t>。</a:t>
                      </a:r>
                      <a:endParaRPr lang="zh-CN" altLang="en-US" sz="2200" b="1" i="0" u="none" strike="noStrike" dirty="0">
                        <a:solidFill>
                          <a:srgbClr val="000000"/>
                        </a:solidFill>
                        <a:latin typeface="+mn-ea"/>
                        <a:ea typeface="+mn-ea"/>
                        <a:cs typeface="Times New Roman" pitchFamily="18" charset="0"/>
                      </a:endParaRPr>
                    </a:p>
                  </a:txBody>
                  <a:tcPr marL="9525" marR="9525" marT="9525" marB="0" anchor="ctr"/>
                </a:tc>
              </a:tr>
              <a:tr h="529629">
                <a:tc>
                  <a:txBody>
                    <a:bodyPr/>
                    <a:lstStyle/>
                    <a:p>
                      <a:r>
                        <a:rPr lang="zh-CN" altLang="en-US" sz="2200" b="0" i="0" u="none" strike="noStrike" dirty="0" smtClean="0">
                          <a:solidFill>
                            <a:srgbClr val="000000"/>
                          </a:solidFill>
                          <a:latin typeface="黑体" pitchFamily="49" charset="-122"/>
                          <a:ea typeface="黑体" pitchFamily="49" charset="-122"/>
                        </a:rPr>
                        <a:t>重金属 </a:t>
                      </a:r>
                      <a:endParaRPr lang="zh-CN" altLang="en-US" sz="2200" b="0" dirty="0">
                        <a:latin typeface="黑体" pitchFamily="49" charset="-122"/>
                        <a:ea typeface="黑体" pitchFamily="49" charset="-122"/>
                      </a:endParaRPr>
                    </a:p>
                  </a:txBody>
                  <a:tcPr anchor="ctr"/>
                </a:tc>
                <a:tc>
                  <a:txBody>
                    <a:bodyPr/>
                    <a:lstStyle/>
                    <a:p>
                      <a:pPr algn="just" fontAlgn="ctr"/>
                      <a:r>
                        <a:rPr lang="zh-CN" altLang="en-US" sz="2200" b="1" i="0" u="none" strike="noStrike" dirty="0" smtClean="0">
                          <a:solidFill>
                            <a:srgbClr val="000000"/>
                          </a:solidFill>
                          <a:latin typeface="+mn-ea"/>
                          <a:ea typeface="+mn-ea"/>
                          <a:cs typeface="Times New Roman" pitchFamily="18" charset="0"/>
                        </a:rPr>
                        <a:t>不得</a:t>
                      </a:r>
                      <a:r>
                        <a:rPr lang="zh-CN" altLang="en-US" sz="2200" b="1" i="0" u="none" strike="noStrike" dirty="0">
                          <a:solidFill>
                            <a:srgbClr val="000000"/>
                          </a:solidFill>
                          <a:latin typeface="+mn-ea"/>
                          <a:ea typeface="+mn-ea"/>
                          <a:cs typeface="Times New Roman" pitchFamily="18" charset="0"/>
                        </a:rPr>
                        <a:t>过</a:t>
                      </a:r>
                      <a:r>
                        <a:rPr lang="zh-CN" altLang="en-US" sz="2200" b="1" i="0" u="none" strike="noStrike" dirty="0" smtClean="0">
                          <a:solidFill>
                            <a:srgbClr val="000000"/>
                          </a:solidFill>
                          <a:latin typeface="+mn-ea"/>
                          <a:ea typeface="+mn-ea"/>
                          <a:cs typeface="Times New Roman" pitchFamily="18" charset="0"/>
                        </a:rPr>
                        <a:t>百万分之五</a:t>
                      </a:r>
                      <a:endParaRPr lang="zh-CN" altLang="en-US" sz="2200" b="1" i="0" u="none" strike="noStrike" dirty="0">
                        <a:solidFill>
                          <a:srgbClr val="000000"/>
                        </a:solidFill>
                        <a:latin typeface="+mn-ea"/>
                        <a:ea typeface="+mn-ea"/>
                        <a:cs typeface="Times New Roman" pitchFamily="18" charset="0"/>
                      </a:endParaRPr>
                    </a:p>
                  </a:txBody>
                  <a:tcPr marL="9525" marR="9525" marT="9525" marB="0" anchor="ctr"/>
                </a:tc>
                <a:tc>
                  <a:txBody>
                    <a:bodyPr/>
                    <a:lstStyle/>
                    <a:p>
                      <a:pPr algn="just" fontAlgn="ctr"/>
                      <a:r>
                        <a:rPr lang="zh-CN" altLang="en-US" sz="2200" b="1" i="0" u="none" strike="noStrike" dirty="0" smtClean="0">
                          <a:solidFill>
                            <a:srgbClr val="000000"/>
                          </a:solidFill>
                          <a:latin typeface="+mn-ea"/>
                          <a:ea typeface="+mn-ea"/>
                          <a:cs typeface="Times New Roman" pitchFamily="18" charset="0"/>
                        </a:rPr>
                        <a:t>不得</a:t>
                      </a:r>
                      <a:r>
                        <a:rPr lang="zh-CN" altLang="en-US" sz="2200" b="1" i="0" u="none" strike="noStrike" dirty="0">
                          <a:solidFill>
                            <a:srgbClr val="000000"/>
                          </a:solidFill>
                          <a:latin typeface="+mn-ea"/>
                          <a:ea typeface="+mn-ea"/>
                          <a:cs typeface="Times New Roman" pitchFamily="18" charset="0"/>
                        </a:rPr>
                        <a:t>过</a:t>
                      </a:r>
                      <a:r>
                        <a:rPr lang="zh-CN" altLang="en-US" sz="2200" b="1" i="0" u="none" strike="noStrike" dirty="0" smtClean="0">
                          <a:solidFill>
                            <a:srgbClr val="000000"/>
                          </a:solidFill>
                          <a:latin typeface="+mn-ea"/>
                          <a:ea typeface="+mn-ea"/>
                          <a:cs typeface="Times New Roman" pitchFamily="18" charset="0"/>
                        </a:rPr>
                        <a:t>百万分之二</a:t>
                      </a:r>
                      <a:endParaRPr lang="zh-CN" altLang="en-US" sz="2200" b="1" i="0" u="none" strike="noStrike" dirty="0">
                        <a:solidFill>
                          <a:srgbClr val="000000"/>
                        </a:solidFill>
                        <a:latin typeface="+mn-ea"/>
                        <a:ea typeface="+mn-ea"/>
                        <a:cs typeface="Times New Roman" pitchFamily="18" charset="0"/>
                      </a:endParaRPr>
                    </a:p>
                  </a:txBody>
                  <a:tcPr marL="9525" marR="9525" marT="9525" marB="0" anchor="ctr"/>
                </a:tc>
              </a:tr>
              <a:tr h="529629">
                <a:tc>
                  <a:txBody>
                    <a:bodyPr/>
                    <a:lstStyle/>
                    <a:p>
                      <a:r>
                        <a:rPr lang="zh-CN" altLang="en-US" sz="2200" b="0" i="0" u="none" strike="noStrike" dirty="0" smtClean="0">
                          <a:solidFill>
                            <a:srgbClr val="000000"/>
                          </a:solidFill>
                          <a:latin typeface="黑体" pitchFamily="49" charset="-122"/>
                          <a:ea typeface="黑体" pitchFamily="49" charset="-122"/>
                        </a:rPr>
                        <a:t>砷盐 </a:t>
                      </a:r>
                      <a:endParaRPr lang="zh-CN" altLang="en-US" sz="2200" b="0" dirty="0">
                        <a:latin typeface="黑体" pitchFamily="49" charset="-122"/>
                        <a:ea typeface="黑体" pitchFamily="49" charset="-122"/>
                      </a:endParaRPr>
                    </a:p>
                  </a:txBody>
                  <a:tcPr anchor="ctr"/>
                </a:tc>
                <a:tc>
                  <a:txBody>
                    <a:bodyPr/>
                    <a:lstStyle/>
                    <a:p>
                      <a:pPr algn="just" fontAlgn="ctr"/>
                      <a:r>
                        <a:rPr lang="en-US" altLang="zh-CN" sz="2200" b="1" i="0" u="none" strike="noStrike" dirty="0" smtClean="0">
                          <a:solidFill>
                            <a:srgbClr val="000000"/>
                          </a:solidFill>
                          <a:latin typeface="+mn-ea"/>
                          <a:ea typeface="+mn-ea"/>
                          <a:cs typeface="Times New Roman" pitchFamily="18" charset="0"/>
                        </a:rPr>
                        <a:t>0.0002</a:t>
                      </a:r>
                      <a:r>
                        <a:rPr lang="en-US" altLang="zh-CN" sz="2200" b="1" i="0" u="none" strike="noStrike" dirty="0">
                          <a:solidFill>
                            <a:srgbClr val="000000"/>
                          </a:solidFill>
                          <a:latin typeface="+mn-ea"/>
                          <a:ea typeface="+mn-ea"/>
                          <a:cs typeface="Times New Roman" pitchFamily="18" charset="0"/>
                        </a:rPr>
                        <a:t>%</a:t>
                      </a:r>
                      <a:r>
                        <a:rPr lang="zh-CN" altLang="en-US" sz="2200" b="1" i="0" u="none" strike="noStrike" dirty="0">
                          <a:solidFill>
                            <a:srgbClr val="000000"/>
                          </a:solidFill>
                          <a:latin typeface="+mn-ea"/>
                          <a:ea typeface="+mn-ea"/>
                          <a:cs typeface="Times New Roman" pitchFamily="18" charset="0"/>
                        </a:rPr>
                        <a:t>。</a:t>
                      </a:r>
                    </a:p>
                  </a:txBody>
                  <a:tcPr marL="9525" marR="9525" marT="9525" marB="0" anchor="ctr"/>
                </a:tc>
                <a:tc>
                  <a:txBody>
                    <a:bodyPr/>
                    <a:lstStyle/>
                    <a:p>
                      <a:pPr algn="just" fontAlgn="ctr"/>
                      <a:r>
                        <a:rPr lang="zh-CN" altLang="en-US" sz="2200" b="1" i="0" u="none" strike="noStrike" dirty="0" smtClean="0">
                          <a:solidFill>
                            <a:srgbClr val="000000"/>
                          </a:solidFill>
                          <a:latin typeface="+mn-ea"/>
                          <a:ea typeface="+mn-ea"/>
                          <a:cs typeface="Times New Roman" pitchFamily="18" charset="0"/>
                        </a:rPr>
                        <a:t> </a:t>
                      </a:r>
                      <a:r>
                        <a:rPr lang="en-US" altLang="zh-CN" sz="2200" b="1" i="0" u="none" strike="noStrike" dirty="0">
                          <a:solidFill>
                            <a:srgbClr val="000000"/>
                          </a:solidFill>
                          <a:latin typeface="+mn-ea"/>
                          <a:ea typeface="+mn-ea"/>
                          <a:cs typeface="Times New Roman" pitchFamily="18" charset="0"/>
                        </a:rPr>
                        <a:t>0.00004%</a:t>
                      </a:r>
                      <a:endParaRPr lang="zh-CN" altLang="en-US" sz="2200" b="1" i="0" u="none" strike="noStrike" dirty="0">
                        <a:solidFill>
                          <a:srgbClr val="000000"/>
                        </a:solidFill>
                        <a:latin typeface="+mn-ea"/>
                        <a:ea typeface="+mn-ea"/>
                        <a:cs typeface="Times New Roman" pitchFamily="18" charset="0"/>
                      </a:endParaRPr>
                    </a:p>
                  </a:txBody>
                  <a:tcPr marL="9525" marR="9525" marT="9525" marB="0" anchor="ctr"/>
                </a:tc>
              </a:tr>
              <a:tr h="529629">
                <a:tc>
                  <a:txBody>
                    <a:bodyPr/>
                    <a:lstStyle/>
                    <a:p>
                      <a:r>
                        <a:rPr lang="zh-CN" altLang="en-US" sz="2200" b="0" i="0" u="none" strike="noStrike" dirty="0" smtClean="0">
                          <a:solidFill>
                            <a:srgbClr val="000000"/>
                          </a:solidFill>
                          <a:latin typeface="黑体" pitchFamily="49" charset="-122"/>
                          <a:ea typeface="黑体" pitchFamily="49" charset="-122"/>
                        </a:rPr>
                        <a:t>无菌 </a:t>
                      </a:r>
                      <a:endParaRPr lang="zh-CN" altLang="en-US" sz="2200" b="0" dirty="0">
                        <a:latin typeface="黑体" pitchFamily="49" charset="-122"/>
                        <a:ea typeface="黑体" pitchFamily="49" charset="-122"/>
                      </a:endParaRPr>
                    </a:p>
                  </a:txBody>
                  <a:tcPr anchor="ctr"/>
                </a:tc>
                <a:tc>
                  <a:txBody>
                    <a:bodyPr/>
                    <a:lstStyle/>
                    <a:p>
                      <a:pPr algn="l" fontAlgn="ctr"/>
                      <a:r>
                        <a:rPr lang="zh-CN" altLang="en-US" sz="2200" b="1" i="0" u="none" strike="noStrike" dirty="0" smtClean="0">
                          <a:solidFill>
                            <a:srgbClr val="FF0000"/>
                          </a:solidFill>
                          <a:latin typeface="+mn-ea"/>
                          <a:ea typeface="+mn-ea"/>
                          <a:cs typeface="Times New Roman" pitchFamily="18" charset="0"/>
                        </a:rPr>
                        <a:t> 无</a:t>
                      </a:r>
                      <a:endParaRPr lang="zh-CN" altLang="en-US" sz="2200" b="1" i="0" u="none" strike="noStrike" dirty="0">
                        <a:solidFill>
                          <a:srgbClr val="FF0000"/>
                        </a:solidFill>
                        <a:latin typeface="+mn-ea"/>
                        <a:ea typeface="+mn-ea"/>
                        <a:cs typeface="Times New Roman" pitchFamily="18" charset="0"/>
                      </a:endParaRPr>
                    </a:p>
                  </a:txBody>
                  <a:tcPr marL="9525" marR="9525" marT="9525" marB="0" anchor="ctr"/>
                </a:tc>
                <a:tc>
                  <a:txBody>
                    <a:bodyPr/>
                    <a:lstStyle/>
                    <a:p>
                      <a:pPr algn="just" fontAlgn="ctr"/>
                      <a:r>
                        <a:rPr lang="zh-CN" altLang="en-US" sz="2200" b="1" i="0" u="none" strike="noStrike" dirty="0" smtClean="0">
                          <a:solidFill>
                            <a:srgbClr val="000000"/>
                          </a:solidFill>
                          <a:latin typeface="+mn-ea"/>
                          <a:ea typeface="+mn-ea"/>
                          <a:cs typeface="Times New Roman" pitchFamily="18" charset="0"/>
                        </a:rPr>
                        <a:t>应符合规定</a:t>
                      </a:r>
                      <a:endParaRPr lang="zh-CN" altLang="en-US" sz="2200" b="1" i="0" u="none" strike="noStrike" dirty="0">
                        <a:solidFill>
                          <a:srgbClr val="000000"/>
                        </a:solidFill>
                        <a:latin typeface="+mn-ea"/>
                        <a:ea typeface="+mn-ea"/>
                        <a:cs typeface="Times New Roman" pitchFamily="18" charset="0"/>
                      </a:endParaRPr>
                    </a:p>
                  </a:txBody>
                  <a:tcPr marL="9525" marR="9525" marT="9525" marB="0" anchor="ctr"/>
                </a:tc>
              </a:tr>
              <a:tr h="529629">
                <a:tc>
                  <a:txBody>
                    <a:bodyPr/>
                    <a:lstStyle/>
                    <a:p>
                      <a:r>
                        <a:rPr lang="zh-CN" altLang="en-US" sz="2200" b="0" dirty="0" smtClean="0">
                          <a:latin typeface="黑体" pitchFamily="49" charset="-122"/>
                          <a:ea typeface="黑体" pitchFamily="49" charset="-122"/>
                        </a:rPr>
                        <a:t>微生物限度</a:t>
                      </a:r>
                      <a:endParaRPr lang="zh-CN" altLang="en-US" sz="2200" b="0" dirty="0">
                        <a:latin typeface="黑体" pitchFamily="49" charset="-122"/>
                        <a:ea typeface="黑体" pitchFamily="49" charset="-122"/>
                      </a:endParaRPr>
                    </a:p>
                  </a:txBody>
                  <a:tcPr anchor="ctr"/>
                </a:tc>
                <a:tc>
                  <a:txBody>
                    <a:bodyPr/>
                    <a:lstStyle/>
                    <a:p>
                      <a:pPr algn="l" fontAlgn="ctr"/>
                      <a:r>
                        <a:rPr lang="zh-CN" altLang="en-US" sz="2200" b="1" i="0" u="none" strike="noStrike" dirty="0" smtClean="0">
                          <a:solidFill>
                            <a:srgbClr val="FF0000"/>
                          </a:solidFill>
                          <a:latin typeface="+mn-ea"/>
                          <a:ea typeface="+mn-ea"/>
                          <a:cs typeface="Times New Roman" pitchFamily="18" charset="0"/>
                        </a:rPr>
                        <a:t> 无</a:t>
                      </a:r>
                      <a:endParaRPr lang="zh-CN" altLang="en-US" sz="2200" b="1" i="0" u="none" strike="noStrike" dirty="0">
                        <a:solidFill>
                          <a:srgbClr val="FF0000"/>
                        </a:solidFill>
                        <a:latin typeface="+mn-ea"/>
                        <a:ea typeface="+mn-ea"/>
                        <a:cs typeface="Times New Roman" pitchFamily="18" charset="0"/>
                      </a:endParaRPr>
                    </a:p>
                  </a:txBody>
                  <a:tcPr marL="9525" marR="9525" marT="9525" marB="0" anchor="ctr"/>
                </a:tc>
                <a:tc>
                  <a:txBody>
                    <a:bodyPr/>
                    <a:lstStyle/>
                    <a:p>
                      <a:pPr algn="just" fontAlgn="ctr"/>
                      <a:r>
                        <a:rPr lang="zh-CN" altLang="en-US" sz="2200" b="1" i="0" u="none" strike="noStrike" dirty="0" smtClean="0">
                          <a:solidFill>
                            <a:srgbClr val="000000"/>
                          </a:solidFill>
                          <a:latin typeface="+mn-ea"/>
                          <a:ea typeface="+mn-ea"/>
                          <a:cs typeface="Times New Roman" pitchFamily="18" charset="0"/>
                        </a:rPr>
                        <a:t>应符合规定</a:t>
                      </a:r>
                      <a:endParaRPr lang="zh-CN" altLang="en-US" sz="2200" b="1" i="0" u="none" strike="noStrike" dirty="0">
                        <a:solidFill>
                          <a:srgbClr val="000000"/>
                        </a:solidFill>
                        <a:latin typeface="+mn-ea"/>
                        <a:ea typeface="+mn-ea"/>
                        <a:cs typeface="Times New Roman" pitchFamily="18" charset="0"/>
                      </a:endParaRPr>
                    </a:p>
                  </a:txBody>
                  <a:tcPr marL="9525" marR="9525" marT="9525" marB="0" anchor="ctr"/>
                </a:tc>
              </a:tr>
            </a:tbl>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4000" b="1" smtClean="0">
                <a:latin typeface="华文中宋" pitchFamily="2" charset="-122"/>
                <a:ea typeface="华文中宋" pitchFamily="2" charset="-122"/>
              </a:rPr>
              <a:t>药 用 辅 料</a:t>
            </a:r>
            <a:endParaRPr lang="zh-CN" altLang="en-US" sz="4000" b="1"/>
          </a:p>
        </p:txBody>
      </p:sp>
      <p:graphicFrame>
        <p:nvGraphicFramePr>
          <p:cNvPr id="9" name="内容占位符 8"/>
          <p:cNvGraphicFramePr>
            <a:graphicFrameLocks noGrp="1"/>
          </p:cNvGraphicFramePr>
          <p:nvPr>
            <p:ph idx="1"/>
          </p:nvPr>
        </p:nvGraphicFramePr>
        <p:xfrm>
          <a:off x="500034" y="1714488"/>
          <a:ext cx="8115328" cy="4625989"/>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28596" y="1785926"/>
            <a:ext cx="8229600" cy="4340237"/>
          </a:xfrm>
        </p:spPr>
        <p:txBody>
          <a:bodyPr>
            <a:normAutofit fontScale="40000" lnSpcReduction="20000"/>
          </a:bodyPr>
          <a:lstStyle/>
          <a:p>
            <a:pPr indent="19050"/>
            <a:r>
              <a:rPr lang="zh-CN" altLang="en-US" sz="8000" b="1" smtClean="0">
                <a:latin typeface="华文中宋" pitchFamily="2" charset="-122"/>
                <a:ea typeface="华文中宋" pitchFamily="2" charset="-122"/>
              </a:rPr>
              <a:t>三、附 录</a:t>
            </a:r>
            <a:endParaRPr lang="zh-CN" altLang="en-US" sz="8000" b="1" smtClean="0"/>
          </a:p>
          <a:p>
            <a:pPr indent="19050"/>
            <a:endParaRPr lang="en-US" altLang="zh-CN" sz="2800" b="1" smtClean="0">
              <a:latin typeface="华文中宋" pitchFamily="2" charset="-122"/>
              <a:ea typeface="华文中宋" pitchFamily="2" charset="-122"/>
            </a:endParaRPr>
          </a:p>
          <a:p>
            <a:pPr indent="552450">
              <a:lnSpc>
                <a:spcPct val="170000"/>
              </a:lnSpc>
            </a:pPr>
            <a:r>
              <a:rPr lang="zh-CN" altLang="en-US" sz="7000" smtClean="0">
                <a:latin typeface="华文中宋" pitchFamily="2" charset="-122"/>
                <a:ea typeface="华文中宋" pitchFamily="2" charset="-122"/>
              </a:rPr>
              <a:t>首次增加附录编码</a:t>
            </a:r>
            <a:endParaRPr lang="en-US" altLang="zh-CN" sz="7000" smtClean="0">
              <a:latin typeface="华文中宋" pitchFamily="2" charset="-122"/>
              <a:ea typeface="华文中宋" pitchFamily="2" charset="-122"/>
            </a:endParaRPr>
          </a:p>
          <a:p>
            <a:pPr indent="552450">
              <a:lnSpc>
                <a:spcPct val="170000"/>
              </a:lnSpc>
            </a:pPr>
            <a:r>
              <a:rPr lang="zh-CN" altLang="en-US" sz="7000" smtClean="0">
                <a:latin typeface="华文中宋" pitchFamily="2" charset="-122"/>
                <a:ea typeface="华文中宋" pitchFamily="2" charset="-122"/>
              </a:rPr>
              <a:t>完善标准体系和通则体系</a:t>
            </a:r>
            <a:endParaRPr lang="en-US" altLang="zh-CN" sz="7000" smtClean="0">
              <a:latin typeface="华文中宋" pitchFamily="2" charset="-122"/>
              <a:ea typeface="华文中宋" pitchFamily="2" charset="-122"/>
            </a:endParaRPr>
          </a:p>
          <a:p>
            <a:pPr indent="552450">
              <a:lnSpc>
                <a:spcPct val="170000"/>
              </a:lnSpc>
            </a:pPr>
            <a:r>
              <a:rPr lang="zh-CN" altLang="en-US" sz="7000" smtClean="0">
                <a:latin typeface="华文中宋" pitchFamily="2" charset="-122"/>
                <a:ea typeface="华文中宋" pitchFamily="2" charset="-122"/>
              </a:rPr>
              <a:t>收录先进的检验检测技术</a:t>
            </a:r>
            <a:endParaRPr lang="en-US" altLang="zh-CN" sz="7000" smtClean="0">
              <a:latin typeface="华文中宋" pitchFamily="2" charset="-122"/>
              <a:ea typeface="华文中宋" pitchFamily="2" charset="-122"/>
            </a:endParaRPr>
          </a:p>
          <a:p>
            <a:pPr indent="552450">
              <a:lnSpc>
                <a:spcPct val="170000"/>
              </a:lnSpc>
            </a:pPr>
            <a:r>
              <a:rPr lang="zh-CN" altLang="en-US" sz="7000" smtClean="0">
                <a:latin typeface="华文中宋" pitchFamily="2" charset="-122"/>
                <a:ea typeface="华文中宋" pitchFamily="2" charset="-122"/>
              </a:rPr>
              <a:t>整合、规范原有检测方法。</a:t>
            </a:r>
          </a:p>
          <a:p>
            <a:pPr indent="552450"/>
            <a:endParaRPr lang="en-US" altLang="zh-CN" sz="2800" b="1" smtClean="0">
              <a:latin typeface="华文中宋" pitchFamily="2" charset="-122"/>
              <a:ea typeface="华文中宋" pitchFamily="2" charset="-122"/>
            </a:endParaRPr>
          </a:p>
          <a:p>
            <a:pPr indent="19050">
              <a:buNone/>
            </a:pPr>
            <a:endParaRPr lang="en-US" altLang="zh-CN" smtClean="0">
              <a:latin typeface="华文中宋" pitchFamily="2" charset="-122"/>
              <a:ea typeface="华文中宋" pitchFamily="2" charset="-122"/>
            </a:endParaRPr>
          </a:p>
          <a:p>
            <a:pPr indent="19050">
              <a:buNone/>
            </a:pPr>
            <a:r>
              <a:rPr lang="en-US" altLang="zh-CN" smtClean="0">
                <a:latin typeface="华文中宋" pitchFamily="2" charset="-122"/>
                <a:ea typeface="华文中宋" pitchFamily="2" charset="-122"/>
              </a:rPr>
              <a:t>    </a:t>
            </a:r>
          </a:p>
          <a:p>
            <a:pPr indent="19050">
              <a:buNone/>
            </a:pPr>
            <a:r>
              <a:rPr lang="zh-CN" altLang="en-US" sz="2800" smtClean="0">
                <a:latin typeface="华文中宋" pitchFamily="2" charset="-122"/>
                <a:ea typeface="华文中宋" pitchFamily="2" charset="-122"/>
              </a:rPr>
              <a:t>    </a:t>
            </a:r>
            <a:endParaRPr lang="zh-CN" altLang="en-US" sz="2800">
              <a:latin typeface="华文中宋" pitchFamily="2" charset="-122"/>
              <a:ea typeface="华文中宋" pitchFamily="2" charset="-122"/>
            </a:endParaRPr>
          </a:p>
        </p:txBody>
      </p:sp>
      <p:sp>
        <p:nvSpPr>
          <p:cNvPr id="4" name="标题 1"/>
          <p:cNvSpPr>
            <a:spLocks noGrp="1"/>
          </p:cNvSpPr>
          <p:nvPr>
            <p:ph type="title"/>
          </p:nvPr>
        </p:nvSpPr>
        <p:spPr/>
        <p:txBody>
          <a:bodyPr>
            <a:normAutofit/>
          </a:bodyPr>
          <a:lstStyle/>
          <a:p>
            <a:r>
              <a:rPr lang="zh-CN" altLang="en-US" sz="4000" b="1" smtClean="0">
                <a:latin typeface="华文中宋" pitchFamily="2" charset="-122"/>
                <a:ea typeface="华文中宋" pitchFamily="2" charset="-122"/>
              </a:rPr>
              <a:t>主 要 变 化</a:t>
            </a:r>
            <a:endParaRPr lang="zh-CN" altLang="en-US" sz="4000" b="1">
              <a:latin typeface="华文中宋" pitchFamily="2" charset="-122"/>
              <a:ea typeface="华文中宋" pitchFamily="2"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5686436" cy="582594"/>
          </a:xfrm>
        </p:spPr>
        <p:txBody>
          <a:bodyPr>
            <a:normAutofit/>
          </a:bodyPr>
          <a:lstStyle/>
          <a:p>
            <a:pPr algn="l"/>
            <a:r>
              <a:rPr lang="zh-CN" altLang="en-US" sz="2400" smtClean="0">
                <a:latin typeface="华文中宋" pitchFamily="2" charset="-122"/>
                <a:ea typeface="华文中宋" pitchFamily="2" charset="-122"/>
              </a:rPr>
              <a:t>    （一）首次增加附录编码</a:t>
            </a:r>
            <a:endParaRPr lang="zh-CN" altLang="en-US" sz="2400">
              <a:latin typeface="华文中宋" pitchFamily="2" charset="-122"/>
              <a:ea typeface="华文中宋" pitchFamily="2" charset="-122"/>
            </a:endParaRPr>
          </a:p>
        </p:txBody>
      </p:sp>
      <p:graphicFrame>
        <p:nvGraphicFramePr>
          <p:cNvPr id="4" name="内容占位符 3"/>
          <p:cNvGraphicFramePr>
            <a:graphicFrameLocks noGrp="1"/>
          </p:cNvGraphicFramePr>
          <p:nvPr>
            <p:ph idx="1"/>
          </p:nvPr>
        </p:nvGraphicFramePr>
        <p:xfrm>
          <a:off x="1000100" y="857234"/>
          <a:ext cx="6686568" cy="5250518"/>
        </p:xfrm>
        <a:graphic>
          <a:graphicData uri="http://schemas.openxmlformats.org/drawingml/2006/table">
            <a:tbl>
              <a:tblPr firstRow="1" bandRow="1">
                <a:tableStyleId>{5C22544A-7EE6-4342-B048-85BDC9FD1C3A}</a:tableStyleId>
              </a:tblPr>
              <a:tblGrid>
                <a:gridCol w="2182413"/>
                <a:gridCol w="4504155"/>
              </a:tblGrid>
              <a:tr h="375037">
                <a:tc>
                  <a:txBody>
                    <a:bodyPr/>
                    <a:lstStyle/>
                    <a:p>
                      <a:pPr algn="ctr"/>
                      <a:r>
                        <a:rPr lang="zh-CN" altLang="en-US" sz="1800" smtClean="0">
                          <a:latin typeface="华文中宋" pitchFamily="2" charset="-122"/>
                          <a:ea typeface="华文中宋" pitchFamily="2" charset="-122"/>
                        </a:rPr>
                        <a:t>编码系列</a:t>
                      </a:r>
                      <a:endParaRPr lang="zh-CN" altLang="en-US" sz="1800">
                        <a:latin typeface="华文中宋" pitchFamily="2" charset="-122"/>
                        <a:ea typeface="华文中宋" pitchFamily="2" charset="-122"/>
                      </a:endParaRPr>
                    </a:p>
                  </a:txBody>
                  <a:tcPr/>
                </a:tc>
                <a:tc>
                  <a:txBody>
                    <a:bodyPr/>
                    <a:lstStyle/>
                    <a:p>
                      <a:pPr algn="ctr"/>
                      <a:r>
                        <a:rPr lang="zh-CN" altLang="en-US" sz="1800" smtClean="0">
                          <a:latin typeface="华文中宋" pitchFamily="2" charset="-122"/>
                          <a:ea typeface="华文中宋" pitchFamily="2" charset="-122"/>
                        </a:rPr>
                        <a:t>类型</a:t>
                      </a:r>
                      <a:endParaRPr lang="zh-CN" altLang="en-US" sz="1800">
                        <a:latin typeface="华文中宋" pitchFamily="2" charset="-122"/>
                        <a:ea typeface="华文中宋" pitchFamily="2" charset="-122"/>
                      </a:endParaRPr>
                    </a:p>
                  </a:txBody>
                  <a:tcPr/>
                </a:tc>
              </a:tr>
              <a:tr h="375037">
                <a:tc>
                  <a:txBody>
                    <a:bodyPr/>
                    <a:lstStyle/>
                    <a:p>
                      <a:pPr algn="ctr"/>
                      <a:r>
                        <a:rPr lang="en-US" altLang="zh-CN" sz="1800" smtClean="0">
                          <a:latin typeface="华文中宋" pitchFamily="2" charset="-122"/>
                          <a:ea typeface="华文中宋" pitchFamily="2" charset="-122"/>
                        </a:rPr>
                        <a:t>0100</a:t>
                      </a:r>
                      <a:endParaRPr lang="zh-CN" altLang="en-US" sz="1800">
                        <a:latin typeface="华文中宋" pitchFamily="2" charset="-122"/>
                        <a:ea typeface="华文中宋" pitchFamily="2" charset="-122"/>
                      </a:endParaRPr>
                    </a:p>
                  </a:txBody>
                  <a:tcPr/>
                </a:tc>
                <a:tc>
                  <a:txBody>
                    <a:bodyPr/>
                    <a:lstStyle/>
                    <a:p>
                      <a:pPr algn="ctr"/>
                      <a:r>
                        <a:rPr lang="zh-CN" altLang="en-US" sz="1800" smtClean="0">
                          <a:latin typeface="华文中宋" pitchFamily="2" charset="-122"/>
                          <a:ea typeface="华文中宋" pitchFamily="2" charset="-122"/>
                        </a:rPr>
                        <a:t>制剂通则</a:t>
                      </a:r>
                      <a:endParaRPr lang="zh-CN" altLang="en-US" sz="1800">
                        <a:latin typeface="华文中宋" pitchFamily="2" charset="-122"/>
                        <a:ea typeface="华文中宋" pitchFamily="2" charset="-122"/>
                      </a:endParaRPr>
                    </a:p>
                  </a:txBody>
                  <a:tcPr/>
                </a:tc>
              </a:tr>
              <a:tr h="375037">
                <a:tc>
                  <a:txBody>
                    <a:bodyPr/>
                    <a:lstStyle/>
                    <a:p>
                      <a:pPr algn="ctr"/>
                      <a:r>
                        <a:rPr lang="en-US" altLang="zh-CN" sz="1800" smtClean="0">
                          <a:latin typeface="华文中宋" pitchFamily="2" charset="-122"/>
                          <a:ea typeface="华文中宋" pitchFamily="2" charset="-122"/>
                        </a:rPr>
                        <a:t>0200</a:t>
                      </a:r>
                      <a:endParaRPr lang="zh-CN" altLang="en-US" sz="1800">
                        <a:latin typeface="华文中宋" pitchFamily="2" charset="-122"/>
                        <a:ea typeface="华文中宋" pitchFamily="2" charset="-122"/>
                      </a:endParaRPr>
                    </a:p>
                  </a:txBody>
                  <a:tcPr/>
                </a:tc>
                <a:tc>
                  <a:txBody>
                    <a:bodyPr/>
                    <a:lstStyle/>
                    <a:p>
                      <a:pPr algn="ctr"/>
                      <a:r>
                        <a:rPr lang="zh-CN" altLang="en-US" sz="1800" kern="1200" smtClean="0">
                          <a:solidFill>
                            <a:schemeClr val="dk1"/>
                          </a:solidFill>
                          <a:latin typeface="华文中宋" pitchFamily="2" charset="-122"/>
                          <a:ea typeface="华文中宋" pitchFamily="2" charset="-122"/>
                          <a:cs typeface="+mn-cs"/>
                        </a:rPr>
                        <a:t>其他通则</a:t>
                      </a:r>
                      <a:endParaRPr lang="zh-CN" altLang="en-US" sz="1800">
                        <a:latin typeface="华文中宋" pitchFamily="2" charset="-122"/>
                        <a:ea typeface="华文中宋" pitchFamily="2" charset="-122"/>
                      </a:endParaRPr>
                    </a:p>
                  </a:txBody>
                  <a:tcPr/>
                </a:tc>
              </a:tr>
              <a:tr h="375037">
                <a:tc>
                  <a:txBody>
                    <a:bodyPr/>
                    <a:lstStyle/>
                    <a:p>
                      <a:pPr algn="ctr"/>
                      <a:r>
                        <a:rPr lang="en-US" altLang="zh-CN" sz="1800" smtClean="0">
                          <a:latin typeface="华文中宋" pitchFamily="2" charset="-122"/>
                          <a:ea typeface="华文中宋" pitchFamily="2" charset="-122"/>
                        </a:rPr>
                        <a:t>0300</a:t>
                      </a:r>
                      <a:endParaRPr lang="zh-CN" altLang="en-US" sz="1800">
                        <a:latin typeface="华文中宋" pitchFamily="2" charset="-122"/>
                        <a:ea typeface="华文中宋" pitchFamily="2" charset="-122"/>
                      </a:endParaRPr>
                    </a:p>
                  </a:txBody>
                  <a:tcPr/>
                </a:tc>
                <a:tc>
                  <a:txBody>
                    <a:bodyPr/>
                    <a:lstStyle/>
                    <a:p>
                      <a:pPr algn="ctr"/>
                      <a:r>
                        <a:rPr lang="zh-CN" altLang="en-US" sz="1800" kern="1200" smtClean="0">
                          <a:solidFill>
                            <a:schemeClr val="dk1"/>
                          </a:solidFill>
                          <a:latin typeface="华文中宋" pitchFamily="2" charset="-122"/>
                          <a:ea typeface="华文中宋" pitchFamily="2" charset="-122"/>
                          <a:cs typeface="+mn-cs"/>
                        </a:rPr>
                        <a:t>一般鉴别试验</a:t>
                      </a:r>
                      <a:endParaRPr lang="zh-CN" altLang="en-US" sz="1800">
                        <a:latin typeface="华文中宋" pitchFamily="2" charset="-122"/>
                        <a:ea typeface="华文中宋" pitchFamily="2" charset="-122"/>
                      </a:endParaRPr>
                    </a:p>
                  </a:txBody>
                  <a:tcPr/>
                </a:tc>
              </a:tr>
              <a:tr h="375037">
                <a:tc>
                  <a:txBody>
                    <a:bodyPr/>
                    <a:lstStyle/>
                    <a:p>
                      <a:pPr algn="ctr"/>
                      <a:r>
                        <a:rPr lang="en-US" altLang="zh-CN" sz="1800" smtClean="0">
                          <a:latin typeface="华文中宋" pitchFamily="2" charset="-122"/>
                          <a:ea typeface="华文中宋" pitchFamily="2" charset="-122"/>
                        </a:rPr>
                        <a:t>0400</a:t>
                      </a:r>
                      <a:endParaRPr lang="zh-CN" altLang="en-US" sz="1800">
                        <a:latin typeface="华文中宋" pitchFamily="2" charset="-122"/>
                        <a:ea typeface="华文中宋" pitchFamily="2" charset="-122"/>
                      </a:endParaRPr>
                    </a:p>
                  </a:txBody>
                  <a:tcPr/>
                </a:tc>
                <a:tc>
                  <a:txBody>
                    <a:bodyPr/>
                    <a:lstStyle/>
                    <a:p>
                      <a:pPr algn="ctr"/>
                      <a:r>
                        <a:rPr lang="zh-CN" altLang="en-US" sz="1800" kern="1200" smtClean="0">
                          <a:solidFill>
                            <a:schemeClr val="dk1"/>
                          </a:solidFill>
                          <a:latin typeface="华文中宋" pitchFamily="2" charset="-122"/>
                          <a:ea typeface="华文中宋" pitchFamily="2" charset="-122"/>
                          <a:cs typeface="+mn-cs"/>
                        </a:rPr>
                        <a:t>光谱法</a:t>
                      </a:r>
                      <a:endParaRPr lang="zh-CN" altLang="en-US" sz="1800">
                        <a:latin typeface="华文中宋" pitchFamily="2" charset="-122"/>
                        <a:ea typeface="华文中宋" pitchFamily="2" charset="-122"/>
                      </a:endParaRPr>
                    </a:p>
                  </a:txBody>
                  <a:tcPr/>
                </a:tc>
              </a:tr>
              <a:tr h="375037">
                <a:tc>
                  <a:txBody>
                    <a:bodyPr/>
                    <a:lstStyle/>
                    <a:p>
                      <a:pPr algn="ctr"/>
                      <a:r>
                        <a:rPr lang="en-US" altLang="zh-CN" sz="1800" smtClean="0">
                          <a:latin typeface="华文中宋" pitchFamily="2" charset="-122"/>
                          <a:ea typeface="华文中宋" pitchFamily="2" charset="-122"/>
                        </a:rPr>
                        <a:t>0500</a:t>
                      </a:r>
                      <a:endParaRPr lang="zh-CN" altLang="en-US" sz="1800">
                        <a:latin typeface="华文中宋" pitchFamily="2" charset="-122"/>
                        <a:ea typeface="华文中宋" pitchFamily="2" charset="-122"/>
                      </a:endParaRPr>
                    </a:p>
                  </a:txBody>
                  <a:tcPr/>
                </a:tc>
                <a:tc>
                  <a:txBody>
                    <a:bodyPr/>
                    <a:lstStyle/>
                    <a:p>
                      <a:pPr algn="ctr"/>
                      <a:r>
                        <a:rPr lang="zh-CN" altLang="en-US" sz="1800" kern="1200" smtClean="0">
                          <a:solidFill>
                            <a:schemeClr val="dk1"/>
                          </a:solidFill>
                          <a:latin typeface="华文中宋" pitchFamily="2" charset="-122"/>
                          <a:ea typeface="华文中宋" pitchFamily="2" charset="-122"/>
                          <a:cs typeface="+mn-cs"/>
                        </a:rPr>
                        <a:t>色谱法</a:t>
                      </a:r>
                      <a:endParaRPr lang="zh-CN" altLang="en-US" sz="1800">
                        <a:latin typeface="华文中宋" pitchFamily="2" charset="-122"/>
                        <a:ea typeface="华文中宋" pitchFamily="2" charset="-122"/>
                      </a:endParaRPr>
                    </a:p>
                  </a:txBody>
                  <a:tcPr/>
                </a:tc>
              </a:tr>
              <a:tr h="375037">
                <a:tc>
                  <a:txBody>
                    <a:bodyPr/>
                    <a:lstStyle/>
                    <a:p>
                      <a:pPr algn="ctr"/>
                      <a:r>
                        <a:rPr lang="en-US" altLang="zh-CN" sz="1800" smtClean="0">
                          <a:latin typeface="华文中宋" pitchFamily="2" charset="-122"/>
                          <a:ea typeface="华文中宋" pitchFamily="2" charset="-122"/>
                        </a:rPr>
                        <a:t>0600</a:t>
                      </a:r>
                      <a:endParaRPr lang="zh-CN" altLang="en-US" sz="1800">
                        <a:latin typeface="华文中宋" pitchFamily="2" charset="-122"/>
                        <a:ea typeface="华文中宋" pitchFamily="2" charset="-122"/>
                      </a:endParaRPr>
                    </a:p>
                  </a:txBody>
                  <a:tcPr/>
                </a:tc>
                <a:tc>
                  <a:txBody>
                    <a:bodyPr/>
                    <a:lstStyle/>
                    <a:p>
                      <a:pPr algn="ctr"/>
                      <a:r>
                        <a:rPr lang="zh-CN" altLang="en-US" sz="1800" kern="1200" smtClean="0">
                          <a:solidFill>
                            <a:schemeClr val="dk1"/>
                          </a:solidFill>
                          <a:latin typeface="华文中宋" pitchFamily="2" charset="-122"/>
                          <a:ea typeface="华文中宋" pitchFamily="2" charset="-122"/>
                          <a:cs typeface="+mn-cs"/>
                        </a:rPr>
                        <a:t> 物理常数测定法</a:t>
                      </a:r>
                      <a:endParaRPr lang="zh-CN" altLang="en-US" sz="1800">
                        <a:latin typeface="华文中宋" pitchFamily="2" charset="-122"/>
                        <a:ea typeface="华文中宋" pitchFamily="2" charset="-122"/>
                      </a:endParaRPr>
                    </a:p>
                  </a:txBody>
                  <a:tcPr/>
                </a:tc>
              </a:tr>
              <a:tr h="375037">
                <a:tc>
                  <a:txBody>
                    <a:bodyPr/>
                    <a:lstStyle/>
                    <a:p>
                      <a:pPr algn="ctr"/>
                      <a:r>
                        <a:rPr lang="en-US" altLang="zh-CN" sz="1800" smtClean="0">
                          <a:latin typeface="华文中宋" pitchFamily="2" charset="-122"/>
                          <a:ea typeface="华文中宋" pitchFamily="2" charset="-122"/>
                        </a:rPr>
                        <a:t>0700</a:t>
                      </a:r>
                    </a:p>
                  </a:txBody>
                  <a:tcPr/>
                </a:tc>
                <a:tc>
                  <a:txBody>
                    <a:bodyPr/>
                    <a:lstStyle/>
                    <a:p>
                      <a:pPr algn="ctr"/>
                      <a:r>
                        <a:rPr lang="zh-CN" altLang="en-US" sz="1800" kern="1200" smtClean="0">
                          <a:solidFill>
                            <a:schemeClr val="dk1"/>
                          </a:solidFill>
                          <a:latin typeface="华文中宋" pitchFamily="2" charset="-122"/>
                          <a:ea typeface="华文中宋" pitchFamily="2" charset="-122"/>
                          <a:cs typeface="+mn-cs"/>
                        </a:rPr>
                        <a:t>其他测定法</a:t>
                      </a:r>
                      <a:endParaRPr lang="en-US" altLang="zh-CN" sz="1800" smtClean="0">
                        <a:latin typeface="华文中宋" pitchFamily="2" charset="-122"/>
                        <a:ea typeface="华文中宋" pitchFamily="2" charset="-122"/>
                      </a:endParaRPr>
                    </a:p>
                  </a:txBody>
                  <a:tcPr/>
                </a:tc>
              </a:tr>
              <a:tr h="375037">
                <a:tc>
                  <a:txBody>
                    <a:bodyPr/>
                    <a:lstStyle/>
                    <a:p>
                      <a:pPr algn="ctr"/>
                      <a:r>
                        <a:rPr lang="en-US" altLang="zh-CN" sz="1800" smtClean="0">
                          <a:latin typeface="华文中宋" pitchFamily="2" charset="-122"/>
                          <a:ea typeface="华文中宋" pitchFamily="2" charset="-122"/>
                        </a:rPr>
                        <a:t>0800</a:t>
                      </a:r>
                    </a:p>
                  </a:txBody>
                  <a:tcPr/>
                </a:tc>
                <a:tc>
                  <a:txBody>
                    <a:bodyPr/>
                    <a:lstStyle/>
                    <a:p>
                      <a:pPr algn="ctr"/>
                      <a:r>
                        <a:rPr lang="zh-CN" altLang="en-US" sz="1800" kern="1200" smtClean="0">
                          <a:solidFill>
                            <a:schemeClr val="dk1"/>
                          </a:solidFill>
                          <a:latin typeface="华文中宋" pitchFamily="2" charset="-122"/>
                          <a:ea typeface="华文中宋" pitchFamily="2" charset="-122"/>
                          <a:cs typeface="+mn-cs"/>
                        </a:rPr>
                        <a:t>限量检查法</a:t>
                      </a:r>
                      <a:endParaRPr lang="en-US" altLang="zh-CN" sz="1800" smtClean="0">
                        <a:latin typeface="华文中宋" pitchFamily="2" charset="-122"/>
                        <a:ea typeface="华文中宋" pitchFamily="2" charset="-122"/>
                      </a:endParaRPr>
                    </a:p>
                  </a:txBody>
                  <a:tcPr/>
                </a:tc>
              </a:tr>
              <a:tr h="375037">
                <a:tc>
                  <a:txBody>
                    <a:bodyPr/>
                    <a:lstStyle/>
                    <a:p>
                      <a:pPr algn="ctr"/>
                      <a:r>
                        <a:rPr lang="en-US" altLang="zh-CN" sz="1800" smtClean="0">
                          <a:latin typeface="华文中宋" pitchFamily="2" charset="-122"/>
                          <a:ea typeface="华文中宋" pitchFamily="2" charset="-122"/>
                        </a:rPr>
                        <a:t>0900</a:t>
                      </a:r>
                    </a:p>
                  </a:txBody>
                  <a:tcPr/>
                </a:tc>
                <a:tc>
                  <a:txBody>
                    <a:bodyPr/>
                    <a:lstStyle/>
                    <a:p>
                      <a:pPr algn="ctr"/>
                      <a:r>
                        <a:rPr lang="zh-CN" altLang="en-US" sz="1800" kern="1200" smtClean="0">
                          <a:solidFill>
                            <a:schemeClr val="dk1"/>
                          </a:solidFill>
                          <a:latin typeface="华文中宋" pitchFamily="2" charset="-122"/>
                          <a:ea typeface="华文中宋" pitchFamily="2" charset="-122"/>
                          <a:cs typeface="+mn-cs"/>
                        </a:rPr>
                        <a:t> 特性检查法</a:t>
                      </a:r>
                      <a:endParaRPr lang="en-US" altLang="zh-CN" sz="1800" smtClean="0">
                        <a:latin typeface="华文中宋" pitchFamily="2" charset="-122"/>
                        <a:ea typeface="华文中宋" pitchFamily="2" charset="-122"/>
                      </a:endParaRPr>
                    </a:p>
                  </a:txBody>
                  <a:tcPr/>
                </a:tc>
              </a:tr>
              <a:tr h="375037">
                <a:tc>
                  <a:txBody>
                    <a:bodyPr/>
                    <a:lstStyle/>
                    <a:p>
                      <a:pPr algn="ctr"/>
                      <a:r>
                        <a:rPr lang="en-US" altLang="zh-CN" sz="1800" smtClean="0">
                          <a:latin typeface="华文中宋" pitchFamily="2" charset="-122"/>
                          <a:ea typeface="华文中宋" pitchFamily="2" charset="-122"/>
                        </a:rPr>
                        <a:t>1100</a:t>
                      </a:r>
                    </a:p>
                  </a:txBody>
                  <a:tcPr/>
                </a:tc>
                <a:tc>
                  <a:txBody>
                    <a:bodyPr/>
                    <a:lstStyle/>
                    <a:p>
                      <a:pPr algn="ctr"/>
                      <a:r>
                        <a:rPr lang="zh-CN" altLang="en-US" sz="1800" kern="1200" smtClean="0">
                          <a:solidFill>
                            <a:schemeClr val="dk1"/>
                          </a:solidFill>
                          <a:latin typeface="华文中宋" pitchFamily="2" charset="-122"/>
                          <a:ea typeface="华文中宋" pitchFamily="2" charset="-122"/>
                          <a:cs typeface="+mn-cs"/>
                        </a:rPr>
                        <a:t>生物检查法</a:t>
                      </a:r>
                      <a:endParaRPr lang="en-US" altLang="zh-CN" sz="1800" smtClean="0">
                        <a:latin typeface="华文中宋" pitchFamily="2" charset="-122"/>
                        <a:ea typeface="华文中宋" pitchFamily="2" charset="-122"/>
                      </a:endParaRPr>
                    </a:p>
                  </a:txBody>
                  <a:tcPr/>
                </a:tc>
              </a:tr>
              <a:tr h="375037">
                <a:tc>
                  <a:txBody>
                    <a:bodyPr/>
                    <a:lstStyle/>
                    <a:p>
                      <a:pPr algn="ctr"/>
                      <a:r>
                        <a:rPr lang="en-US" altLang="zh-CN" sz="1800" smtClean="0">
                          <a:latin typeface="华文中宋" pitchFamily="2" charset="-122"/>
                          <a:ea typeface="华文中宋" pitchFamily="2" charset="-122"/>
                        </a:rPr>
                        <a:t>1200</a:t>
                      </a:r>
                    </a:p>
                  </a:txBody>
                  <a:tcPr/>
                </a:tc>
                <a:tc>
                  <a:txBody>
                    <a:bodyPr/>
                    <a:lstStyle/>
                    <a:p>
                      <a:pPr algn="ctr"/>
                      <a:r>
                        <a:rPr lang="zh-CN" altLang="en-US" sz="1800" kern="1200" smtClean="0">
                          <a:solidFill>
                            <a:schemeClr val="dk1"/>
                          </a:solidFill>
                          <a:latin typeface="华文中宋" pitchFamily="2" charset="-122"/>
                          <a:ea typeface="华文中宋" pitchFamily="2" charset="-122"/>
                          <a:cs typeface="+mn-cs"/>
                        </a:rPr>
                        <a:t>生物活性测定法</a:t>
                      </a:r>
                      <a:endParaRPr lang="en-US" altLang="zh-CN" sz="1800" smtClean="0">
                        <a:latin typeface="华文中宋" pitchFamily="2" charset="-122"/>
                        <a:ea typeface="华文中宋" pitchFamily="2" charset="-122"/>
                      </a:endParaRPr>
                    </a:p>
                  </a:txBody>
                  <a:tcPr/>
                </a:tc>
              </a:tr>
              <a:tr h="375037">
                <a:tc>
                  <a:txBody>
                    <a:bodyPr/>
                    <a:lstStyle/>
                    <a:p>
                      <a:pPr algn="ctr"/>
                      <a:r>
                        <a:rPr lang="en-US" altLang="zh-CN" sz="1800" smtClean="0">
                          <a:latin typeface="华文中宋" pitchFamily="2" charset="-122"/>
                          <a:ea typeface="华文中宋" pitchFamily="2" charset="-122"/>
                        </a:rPr>
                        <a:t>8000</a:t>
                      </a:r>
                    </a:p>
                  </a:txBody>
                  <a:tcPr/>
                </a:tc>
                <a:tc>
                  <a:txBody>
                    <a:bodyPr/>
                    <a:lstStyle/>
                    <a:p>
                      <a:pPr algn="ctr"/>
                      <a:r>
                        <a:rPr lang="zh-CN" altLang="en-US" sz="1800" kern="1200" smtClean="0">
                          <a:solidFill>
                            <a:schemeClr val="dk1"/>
                          </a:solidFill>
                          <a:latin typeface="华文中宋" pitchFamily="2" charset="-122"/>
                          <a:ea typeface="华文中宋" pitchFamily="2" charset="-122"/>
                          <a:cs typeface="+mn-cs"/>
                        </a:rPr>
                        <a:t>试剂与标准物质</a:t>
                      </a:r>
                      <a:endParaRPr lang="en-US" altLang="zh-CN" sz="1800" smtClean="0">
                        <a:latin typeface="华文中宋" pitchFamily="2" charset="-122"/>
                        <a:ea typeface="华文中宋" pitchFamily="2" charset="-122"/>
                      </a:endParaRPr>
                    </a:p>
                  </a:txBody>
                  <a:tcPr/>
                </a:tc>
              </a:tr>
              <a:tr h="375037">
                <a:tc>
                  <a:txBody>
                    <a:bodyPr/>
                    <a:lstStyle/>
                    <a:p>
                      <a:pPr algn="ctr"/>
                      <a:r>
                        <a:rPr lang="en-US" altLang="zh-CN" sz="1800" smtClean="0">
                          <a:latin typeface="华文中宋" pitchFamily="2" charset="-122"/>
                          <a:ea typeface="华文中宋" pitchFamily="2" charset="-122"/>
                        </a:rPr>
                        <a:t>9000</a:t>
                      </a:r>
                    </a:p>
                  </a:txBody>
                  <a:tcPr/>
                </a:tc>
                <a:tc>
                  <a:txBody>
                    <a:bodyPr/>
                    <a:lstStyle/>
                    <a:p>
                      <a:pPr algn="ctr"/>
                      <a:r>
                        <a:rPr lang="zh-CN" altLang="en-US" sz="1800" kern="1200" smtClean="0">
                          <a:solidFill>
                            <a:schemeClr val="dk1"/>
                          </a:solidFill>
                          <a:latin typeface="华文中宋" pitchFamily="2" charset="-122"/>
                          <a:ea typeface="华文中宋" pitchFamily="2" charset="-122"/>
                          <a:cs typeface="+mn-cs"/>
                        </a:rPr>
                        <a:t>指导原则</a:t>
                      </a:r>
                      <a:endParaRPr lang="en-US" altLang="zh-CN" sz="1800" smtClean="0">
                        <a:latin typeface="华文中宋" pitchFamily="2" charset="-122"/>
                        <a:ea typeface="华文中宋" pitchFamily="2" charset="-122"/>
                      </a:endParaRPr>
                    </a:p>
                  </a:txBody>
                  <a:tcPr/>
                </a:tc>
              </a:tr>
            </a:tbl>
          </a:graphicData>
        </a:graphic>
      </p:graphicFrame>
      <p:sp>
        <p:nvSpPr>
          <p:cNvPr id="5" name="矩形 4"/>
          <p:cNvSpPr/>
          <p:nvPr/>
        </p:nvSpPr>
        <p:spPr>
          <a:xfrm>
            <a:off x="1357290" y="6286520"/>
            <a:ext cx="1338828" cy="369332"/>
          </a:xfrm>
          <a:prstGeom prst="rect">
            <a:avLst/>
          </a:prstGeom>
        </p:spPr>
        <p:txBody>
          <a:bodyPr wrap="none">
            <a:spAutoFit/>
          </a:bodyPr>
          <a:lstStyle/>
          <a:p>
            <a:r>
              <a:rPr lang="zh-CN" altLang="en-US" smtClean="0">
                <a:latin typeface="华文中宋" pitchFamily="2" charset="-122"/>
                <a:ea typeface="华文中宋" pitchFamily="2" charset="-122"/>
                <a:hlinkClick r:id="rId2" action="ppaction://hlinkfile"/>
              </a:rPr>
              <a:t>附录的编号</a:t>
            </a:r>
            <a:endParaRPr lang="zh-CN" alt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600" b="1" smtClean="0">
                <a:latin typeface="华文中宋" pitchFamily="2" charset="-122"/>
                <a:ea typeface="华文中宋" pitchFamily="2" charset="-122"/>
              </a:rPr>
              <a:t>附    录</a:t>
            </a:r>
            <a:endParaRPr lang="zh-CN" altLang="en-US" sz="3600" b="1"/>
          </a:p>
        </p:txBody>
      </p:sp>
      <p:sp>
        <p:nvSpPr>
          <p:cNvPr id="3" name="内容占位符 2"/>
          <p:cNvSpPr>
            <a:spLocks noGrp="1"/>
          </p:cNvSpPr>
          <p:nvPr>
            <p:ph idx="1"/>
          </p:nvPr>
        </p:nvSpPr>
        <p:spPr>
          <a:xfrm>
            <a:off x="457200" y="1785926"/>
            <a:ext cx="8229600" cy="4340237"/>
          </a:xfrm>
        </p:spPr>
        <p:txBody>
          <a:bodyPr>
            <a:normAutofit/>
          </a:bodyPr>
          <a:lstStyle/>
          <a:p>
            <a:r>
              <a:rPr lang="zh-CN" altLang="en-US" b="1" smtClean="0">
                <a:latin typeface="华文中宋" pitchFamily="2" charset="-122"/>
                <a:ea typeface="华文中宋" pitchFamily="2" charset="-122"/>
              </a:rPr>
              <a:t>（二）完善标准体系和通则体系：</a:t>
            </a:r>
            <a:endParaRPr lang="en-US" altLang="zh-CN" b="1" smtClean="0">
              <a:latin typeface="华文中宋" pitchFamily="2" charset="-122"/>
              <a:ea typeface="华文中宋" pitchFamily="2" charset="-122"/>
            </a:endParaRPr>
          </a:p>
          <a:p>
            <a:pPr>
              <a:buNone/>
            </a:pPr>
            <a:r>
              <a:rPr lang="zh-CN" altLang="en-US" smtClean="0">
                <a:latin typeface="华文中宋" pitchFamily="2" charset="-122"/>
                <a:ea typeface="华文中宋" pitchFamily="2" charset="-122"/>
              </a:rPr>
              <a:t>         </a:t>
            </a:r>
            <a:endParaRPr lang="en-US" altLang="zh-CN" smtClean="0">
              <a:latin typeface="华文中宋" pitchFamily="2" charset="-122"/>
              <a:ea typeface="华文中宋" pitchFamily="2" charset="-122"/>
            </a:endParaRPr>
          </a:p>
          <a:p>
            <a:pPr>
              <a:buNone/>
            </a:pPr>
            <a:r>
              <a:rPr lang="en-US" altLang="zh-CN" smtClean="0">
                <a:latin typeface="华文中宋" pitchFamily="2" charset="-122"/>
                <a:ea typeface="华文中宋" pitchFamily="2" charset="-122"/>
              </a:rPr>
              <a:t>            </a:t>
            </a:r>
            <a:r>
              <a:rPr lang="zh-CN" altLang="en-US" smtClean="0">
                <a:latin typeface="华文中宋" pitchFamily="2" charset="-122"/>
                <a:ea typeface="华文中宋" pitchFamily="2" charset="-122"/>
              </a:rPr>
              <a:t>安全     有效     科学</a:t>
            </a:r>
          </a:p>
          <a:p>
            <a:endParaRPr lang="zh-CN" alt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600" b="1" smtClean="0">
                <a:latin typeface="华文中宋" pitchFamily="2" charset="-122"/>
                <a:ea typeface="华文中宋" pitchFamily="2" charset="-122"/>
              </a:rPr>
              <a:t>附  录</a:t>
            </a:r>
            <a:endParaRPr lang="zh-CN" altLang="en-US" sz="3600" b="1"/>
          </a:p>
        </p:txBody>
      </p:sp>
      <p:graphicFrame>
        <p:nvGraphicFramePr>
          <p:cNvPr id="4" name="内容占位符 3"/>
          <p:cNvGraphicFramePr>
            <a:graphicFrameLocks noGrp="1"/>
          </p:cNvGraphicFramePr>
          <p:nvPr>
            <p:ph idx="1"/>
          </p:nvPr>
        </p:nvGraphicFramePr>
        <p:xfrm>
          <a:off x="714348" y="1285861"/>
          <a:ext cx="7786742" cy="5072096"/>
        </p:xfrm>
        <a:graphic>
          <a:graphicData uri="http://schemas.openxmlformats.org/drawingml/2006/table">
            <a:tbl>
              <a:tblPr firstRow="1" bandRow="1">
                <a:tableStyleId>{5C22544A-7EE6-4342-B048-85BDC9FD1C3A}</a:tableStyleId>
              </a:tblPr>
              <a:tblGrid>
                <a:gridCol w="7786742"/>
              </a:tblGrid>
              <a:tr h="490059">
                <a:tc>
                  <a:txBody>
                    <a:bodyPr/>
                    <a:lstStyle/>
                    <a:p>
                      <a:pPr algn="just" fontAlgn="ctr"/>
                      <a:r>
                        <a:rPr lang="zh-CN" sz="2800" b="0" i="0" u="none" strike="noStrike">
                          <a:solidFill>
                            <a:schemeClr val="bg1"/>
                          </a:solidFill>
                          <a:latin typeface="华文中宋" pitchFamily="2" charset="-122"/>
                          <a:ea typeface="华文中宋" pitchFamily="2" charset="-122"/>
                        </a:rPr>
                        <a:t>增加</a:t>
                      </a:r>
                      <a:r>
                        <a:rPr lang="zh-CN" sz="2800" b="0" i="0" u="none" strike="noStrike" smtClean="0">
                          <a:solidFill>
                            <a:schemeClr val="bg1"/>
                          </a:solidFill>
                          <a:latin typeface="华文中宋" pitchFamily="2" charset="-122"/>
                          <a:ea typeface="华文中宋" pitchFamily="2" charset="-122"/>
                        </a:rPr>
                        <a:t>通则</a:t>
                      </a:r>
                      <a:r>
                        <a:rPr lang="zh-CN" altLang="en-US" sz="2800" b="0" i="0" u="none" strike="noStrike" smtClean="0">
                          <a:solidFill>
                            <a:schemeClr val="bg1"/>
                          </a:solidFill>
                          <a:latin typeface="华文中宋" pitchFamily="2" charset="-122"/>
                          <a:ea typeface="华文中宋" pitchFamily="2" charset="-122"/>
                        </a:rPr>
                        <a:t>和指导原则</a:t>
                      </a:r>
                      <a:r>
                        <a:rPr lang="zh-CN" sz="2400" b="0" i="0" u="none" strike="noStrike" smtClean="0">
                          <a:solidFill>
                            <a:schemeClr val="bg1"/>
                          </a:solidFill>
                          <a:latin typeface="华文中宋" pitchFamily="2" charset="-122"/>
                          <a:ea typeface="华文中宋" pitchFamily="2" charset="-122"/>
                        </a:rPr>
                        <a:t>：</a:t>
                      </a:r>
                      <a:endParaRPr lang="zh-CN" sz="2400" b="0" i="0" u="none" strike="noStrike">
                        <a:solidFill>
                          <a:schemeClr val="bg1"/>
                        </a:solidFill>
                        <a:latin typeface="华文中宋" pitchFamily="2" charset="-122"/>
                        <a:ea typeface="华文中宋" pitchFamily="2" charset="-122"/>
                      </a:endParaRPr>
                    </a:p>
                  </a:txBody>
                  <a:tcPr marL="9525" marR="9525" marT="9525" marB="0" anchor="ctr"/>
                </a:tc>
              </a:tr>
              <a:tr h="483444">
                <a:tc>
                  <a:txBody>
                    <a:bodyPr/>
                    <a:lstStyle/>
                    <a:p>
                      <a:pPr algn="just" fontAlgn="ctr"/>
                      <a:r>
                        <a:rPr lang="en-US" sz="2400" b="0" i="0" u="none" strike="noStrike">
                          <a:solidFill>
                            <a:srgbClr val="000000"/>
                          </a:solidFill>
                          <a:latin typeface="华文中宋" pitchFamily="2" charset="-122"/>
                          <a:ea typeface="华文中宋" pitchFamily="2" charset="-122"/>
                        </a:rPr>
                        <a:t>0231 </a:t>
                      </a:r>
                      <a:r>
                        <a:rPr lang="en-US" sz="2400" b="0" i="0" u="none" strike="noStrike" smtClean="0">
                          <a:solidFill>
                            <a:srgbClr val="000000"/>
                          </a:solidFill>
                          <a:latin typeface="华文中宋" pitchFamily="2" charset="-122"/>
                          <a:ea typeface="华文中宋" pitchFamily="2" charset="-122"/>
                        </a:rPr>
                        <a:t> </a:t>
                      </a:r>
                      <a:r>
                        <a:rPr lang="en-US" sz="2400" b="0" i="0" u="none" strike="noStrike" err="1" smtClean="0">
                          <a:solidFill>
                            <a:srgbClr val="000000"/>
                          </a:solidFill>
                          <a:latin typeface="华文中宋" pitchFamily="2" charset="-122"/>
                          <a:ea typeface="华文中宋" pitchFamily="2" charset="-122"/>
                        </a:rPr>
                        <a:t>兽用化学药品国家标准物质通则</a:t>
                      </a:r>
                      <a:endParaRPr lang="zh-CN" sz="2400" b="0" i="0" u="none" strike="noStrike">
                        <a:solidFill>
                          <a:srgbClr val="000000"/>
                        </a:solidFill>
                        <a:latin typeface="华文中宋" pitchFamily="2" charset="-122"/>
                        <a:ea typeface="华文中宋" pitchFamily="2" charset="-122"/>
                      </a:endParaRPr>
                    </a:p>
                  </a:txBody>
                  <a:tcPr marL="9525" marR="9525" marT="9525" marB="0" anchor="ctr"/>
                </a:tc>
              </a:tr>
              <a:tr h="483444">
                <a:tc>
                  <a:txBody>
                    <a:bodyPr/>
                    <a:lstStyle/>
                    <a:p>
                      <a:pPr algn="just" fontAlgn="ctr"/>
                      <a:r>
                        <a:rPr lang="en-US" sz="2400" b="0" i="0" u="none" strike="noStrike">
                          <a:solidFill>
                            <a:srgbClr val="000000"/>
                          </a:solidFill>
                          <a:latin typeface="华文中宋" pitchFamily="2" charset="-122"/>
                          <a:ea typeface="华文中宋" pitchFamily="2" charset="-122"/>
                        </a:rPr>
                        <a:t>9015 </a:t>
                      </a:r>
                      <a:r>
                        <a:rPr lang="en-US" sz="2400" b="0" i="0" u="none" strike="noStrike" smtClean="0">
                          <a:solidFill>
                            <a:srgbClr val="000000"/>
                          </a:solidFill>
                          <a:latin typeface="华文中宋" pitchFamily="2" charset="-122"/>
                          <a:ea typeface="华文中宋" pitchFamily="2" charset="-122"/>
                        </a:rPr>
                        <a:t> </a:t>
                      </a:r>
                      <a:r>
                        <a:rPr lang="en-US" sz="2400" b="0" i="0" u="none" strike="noStrike" err="1" smtClean="0">
                          <a:solidFill>
                            <a:srgbClr val="000000"/>
                          </a:solidFill>
                          <a:latin typeface="华文中宋" pitchFamily="2" charset="-122"/>
                          <a:ea typeface="华文中宋" pitchFamily="2" charset="-122"/>
                        </a:rPr>
                        <a:t>兽药晶型研究及晶型质量控制指导原则</a:t>
                      </a:r>
                      <a:endParaRPr lang="zh-CN" sz="2400" b="0" i="0" u="none" strike="noStrike">
                        <a:solidFill>
                          <a:srgbClr val="000000"/>
                        </a:solidFill>
                        <a:latin typeface="华文中宋" pitchFamily="2" charset="-122"/>
                        <a:ea typeface="华文中宋" pitchFamily="2" charset="-122"/>
                      </a:endParaRPr>
                    </a:p>
                  </a:txBody>
                  <a:tcPr marL="9525" marR="9525" marT="9525" marB="0" anchor="ctr"/>
                </a:tc>
              </a:tr>
              <a:tr h="554606">
                <a:tc>
                  <a:txBody>
                    <a:bodyPr/>
                    <a:lstStyle/>
                    <a:p>
                      <a:pPr algn="just" fontAlgn="ctr"/>
                      <a:r>
                        <a:rPr lang="en-US" sz="2400" b="0" i="0" u="none" strike="noStrike" smtClean="0">
                          <a:solidFill>
                            <a:srgbClr val="000000"/>
                          </a:solidFill>
                          <a:latin typeface="华文中宋" pitchFamily="2" charset="-122"/>
                          <a:ea typeface="华文中宋" pitchFamily="2" charset="-122"/>
                        </a:rPr>
                        <a:t>9204  </a:t>
                      </a:r>
                      <a:r>
                        <a:rPr lang="en-US" sz="2400" b="0" i="0" u="none" strike="noStrike" err="1">
                          <a:solidFill>
                            <a:srgbClr val="000000"/>
                          </a:solidFill>
                          <a:latin typeface="华文中宋" pitchFamily="2" charset="-122"/>
                          <a:ea typeface="华文中宋" pitchFamily="2" charset="-122"/>
                        </a:rPr>
                        <a:t>微生物鉴定指导原则</a:t>
                      </a:r>
                      <a:endParaRPr lang="zh-CN" sz="2400" b="0" i="0" u="none" strike="noStrike">
                        <a:solidFill>
                          <a:srgbClr val="000000"/>
                        </a:solidFill>
                        <a:latin typeface="华文中宋" pitchFamily="2" charset="-122"/>
                        <a:ea typeface="华文中宋" pitchFamily="2" charset="-122"/>
                      </a:endParaRPr>
                    </a:p>
                  </a:txBody>
                  <a:tcPr marL="9525" marR="9525" marT="9525" marB="0" anchor="ctr"/>
                </a:tc>
              </a:tr>
              <a:tr h="643323">
                <a:tc>
                  <a:txBody>
                    <a:bodyPr/>
                    <a:lstStyle/>
                    <a:p>
                      <a:pPr algn="just" fontAlgn="ctr"/>
                      <a:r>
                        <a:rPr lang="en-US" sz="2400" b="0" i="0" u="none" strike="noStrike" smtClean="0">
                          <a:solidFill>
                            <a:srgbClr val="000000"/>
                          </a:solidFill>
                          <a:latin typeface="华文中宋" pitchFamily="2" charset="-122"/>
                          <a:ea typeface="华文中宋" pitchFamily="2" charset="-122"/>
                        </a:rPr>
                        <a:t>9205  </a:t>
                      </a:r>
                      <a:r>
                        <a:rPr lang="en-US" sz="2400" b="0" i="0" u="none" strike="noStrike" err="1">
                          <a:solidFill>
                            <a:srgbClr val="000000"/>
                          </a:solidFill>
                          <a:latin typeface="华文中宋" pitchFamily="2" charset="-122"/>
                          <a:ea typeface="华文中宋" pitchFamily="2" charset="-122"/>
                        </a:rPr>
                        <a:t>兽药洁净实验室微生物监测和控制指导原则</a:t>
                      </a:r>
                      <a:endParaRPr lang="zh-CN" sz="2400" b="0" i="0" u="none" strike="noStrike">
                        <a:solidFill>
                          <a:srgbClr val="000000"/>
                        </a:solidFill>
                        <a:latin typeface="华文中宋" pitchFamily="2" charset="-122"/>
                        <a:ea typeface="华文中宋" pitchFamily="2" charset="-122"/>
                      </a:endParaRPr>
                    </a:p>
                  </a:txBody>
                  <a:tcPr marL="9525" marR="9525" marT="9525" marB="0" anchor="ctr"/>
                </a:tc>
              </a:tr>
              <a:tr h="483444">
                <a:tc>
                  <a:txBody>
                    <a:bodyPr/>
                    <a:lstStyle/>
                    <a:p>
                      <a:pPr algn="just" fontAlgn="ctr"/>
                      <a:r>
                        <a:rPr lang="en-US" sz="2400" b="0" i="0" u="none" strike="noStrike" smtClean="0">
                          <a:solidFill>
                            <a:srgbClr val="000000"/>
                          </a:solidFill>
                          <a:latin typeface="华文中宋" pitchFamily="2" charset="-122"/>
                          <a:ea typeface="华文中宋" pitchFamily="2" charset="-122"/>
                        </a:rPr>
                        <a:t>9206  </a:t>
                      </a:r>
                      <a:r>
                        <a:rPr lang="en-US" sz="2400" b="0" i="0" u="none" strike="noStrike" err="1">
                          <a:solidFill>
                            <a:srgbClr val="000000"/>
                          </a:solidFill>
                          <a:latin typeface="华文中宋" pitchFamily="2" charset="-122"/>
                          <a:ea typeface="华文中宋" pitchFamily="2" charset="-122"/>
                        </a:rPr>
                        <a:t>无菌检查用隔离系统验证指导原则</a:t>
                      </a:r>
                      <a:endParaRPr lang="zh-CN" sz="2400" b="0" i="0" u="none" strike="noStrike">
                        <a:solidFill>
                          <a:srgbClr val="000000"/>
                        </a:solidFill>
                        <a:latin typeface="华文中宋" pitchFamily="2" charset="-122"/>
                        <a:ea typeface="华文中宋" pitchFamily="2" charset="-122"/>
                      </a:endParaRPr>
                    </a:p>
                  </a:txBody>
                  <a:tcPr marL="9525" marR="9525" marT="9525" marB="0" anchor="ctr"/>
                </a:tc>
              </a:tr>
              <a:tr h="483444">
                <a:tc>
                  <a:txBody>
                    <a:bodyPr/>
                    <a:lstStyle/>
                    <a:p>
                      <a:pPr algn="just" fontAlgn="ctr"/>
                      <a:r>
                        <a:rPr lang="en-US" sz="2400" b="0" i="0" u="none" strike="noStrike">
                          <a:solidFill>
                            <a:srgbClr val="000000"/>
                          </a:solidFill>
                          <a:latin typeface="华文中宋" pitchFamily="2" charset="-122"/>
                          <a:ea typeface="华文中宋" pitchFamily="2" charset="-122"/>
                        </a:rPr>
                        <a:t>9601 </a:t>
                      </a:r>
                      <a:r>
                        <a:rPr lang="en-US" sz="2400" b="0" i="0" u="none" strike="noStrike" smtClean="0">
                          <a:solidFill>
                            <a:srgbClr val="000000"/>
                          </a:solidFill>
                          <a:latin typeface="华文中宋" pitchFamily="2" charset="-122"/>
                          <a:ea typeface="华文中宋" pitchFamily="2" charset="-122"/>
                        </a:rPr>
                        <a:t> </a:t>
                      </a:r>
                      <a:r>
                        <a:rPr lang="en-US" sz="2400" b="0" i="0" u="none" strike="noStrike" err="1" smtClean="0">
                          <a:solidFill>
                            <a:srgbClr val="000000"/>
                          </a:solidFill>
                          <a:latin typeface="华文中宋" pitchFamily="2" charset="-122"/>
                          <a:ea typeface="华文中宋" pitchFamily="2" charset="-122"/>
                        </a:rPr>
                        <a:t>药用辅料功能性指标研究指导原则</a:t>
                      </a:r>
                      <a:endParaRPr lang="zh-CN" sz="2400" b="0" i="0" u="none" strike="noStrike">
                        <a:solidFill>
                          <a:srgbClr val="000000"/>
                        </a:solidFill>
                        <a:latin typeface="华文中宋" pitchFamily="2" charset="-122"/>
                        <a:ea typeface="华文中宋" pitchFamily="2" charset="-122"/>
                      </a:endParaRPr>
                    </a:p>
                  </a:txBody>
                  <a:tcPr marL="9525" marR="9525" marT="9525" marB="0" anchor="ctr"/>
                </a:tc>
              </a:tr>
              <a:tr h="483444">
                <a:tc>
                  <a:txBody>
                    <a:bodyPr/>
                    <a:lstStyle/>
                    <a:p>
                      <a:pPr algn="just" fontAlgn="ctr"/>
                      <a:r>
                        <a:rPr lang="en-US" sz="2400" b="0" i="0" u="none" strike="noStrike">
                          <a:solidFill>
                            <a:srgbClr val="000000"/>
                          </a:solidFill>
                          <a:latin typeface="华文中宋" pitchFamily="2" charset="-122"/>
                          <a:ea typeface="华文中宋" pitchFamily="2" charset="-122"/>
                        </a:rPr>
                        <a:t>9621 </a:t>
                      </a:r>
                      <a:r>
                        <a:rPr lang="en-US" sz="2400" b="0" i="0" u="none" strike="noStrike" smtClean="0">
                          <a:solidFill>
                            <a:srgbClr val="000000"/>
                          </a:solidFill>
                          <a:latin typeface="华文中宋" pitchFamily="2" charset="-122"/>
                          <a:ea typeface="华文中宋" pitchFamily="2" charset="-122"/>
                        </a:rPr>
                        <a:t> </a:t>
                      </a:r>
                      <a:r>
                        <a:rPr lang="en-US" sz="2400" b="0" i="0" u="none" strike="noStrike" err="1" smtClean="0">
                          <a:solidFill>
                            <a:srgbClr val="000000"/>
                          </a:solidFill>
                          <a:latin typeface="华文中宋" pitchFamily="2" charset="-122"/>
                          <a:ea typeface="华文中宋" pitchFamily="2" charset="-122"/>
                        </a:rPr>
                        <a:t>药包材通用要求指导原则</a:t>
                      </a:r>
                      <a:endParaRPr lang="zh-CN" sz="2400" b="0" i="0" u="none" strike="noStrike">
                        <a:solidFill>
                          <a:srgbClr val="000000"/>
                        </a:solidFill>
                        <a:latin typeface="华文中宋" pitchFamily="2" charset="-122"/>
                        <a:ea typeface="华文中宋" pitchFamily="2" charset="-122"/>
                      </a:endParaRPr>
                    </a:p>
                  </a:txBody>
                  <a:tcPr marL="9525" marR="9525" marT="9525" marB="0" anchor="ctr"/>
                </a:tc>
              </a:tr>
              <a:tr h="483444">
                <a:tc>
                  <a:txBody>
                    <a:bodyPr/>
                    <a:lstStyle/>
                    <a:p>
                      <a:pPr algn="just" fontAlgn="ctr"/>
                      <a:r>
                        <a:rPr lang="en-US" sz="2400" b="0" i="0" u="none" strike="noStrike" smtClean="0">
                          <a:solidFill>
                            <a:srgbClr val="000000"/>
                          </a:solidFill>
                          <a:latin typeface="华文中宋" pitchFamily="2" charset="-122"/>
                          <a:ea typeface="华文中宋" pitchFamily="2" charset="-122"/>
                        </a:rPr>
                        <a:t>9622  </a:t>
                      </a:r>
                      <a:r>
                        <a:rPr lang="en-US" sz="2400" b="0" i="0" u="none" strike="noStrike">
                          <a:solidFill>
                            <a:srgbClr val="000000"/>
                          </a:solidFill>
                          <a:latin typeface="华文中宋" pitchFamily="2" charset="-122"/>
                          <a:ea typeface="华文中宋" pitchFamily="2" charset="-122"/>
                        </a:rPr>
                        <a:t>药用玻璃材料和容器指导原则</a:t>
                      </a:r>
                      <a:endParaRPr lang="zh-CN" sz="2400" b="0" i="0" u="none" strike="noStrike">
                        <a:solidFill>
                          <a:srgbClr val="000000"/>
                        </a:solidFill>
                        <a:latin typeface="华文中宋" pitchFamily="2" charset="-122"/>
                        <a:ea typeface="华文中宋" pitchFamily="2" charset="-122"/>
                      </a:endParaRPr>
                    </a:p>
                  </a:txBody>
                  <a:tcPr marL="9525" marR="9525" marT="9525" marB="0" anchor="ctr"/>
                </a:tc>
              </a:tr>
              <a:tr h="483444">
                <a:tc>
                  <a:txBody>
                    <a:bodyPr/>
                    <a:lstStyle/>
                    <a:p>
                      <a:pPr algn="just" fontAlgn="ctr"/>
                      <a:r>
                        <a:rPr lang="en-US" sz="2400" b="0" i="0" u="none" strike="noStrike" smtClean="0">
                          <a:solidFill>
                            <a:srgbClr val="000000"/>
                          </a:solidFill>
                          <a:latin typeface="华文中宋" pitchFamily="2" charset="-122"/>
                          <a:ea typeface="华文中宋" pitchFamily="2" charset="-122"/>
                        </a:rPr>
                        <a:t>9901  </a:t>
                      </a:r>
                      <a:r>
                        <a:rPr lang="en-US" sz="2400" b="0" i="0" u="none" strike="noStrike">
                          <a:solidFill>
                            <a:srgbClr val="000000"/>
                          </a:solidFill>
                          <a:latin typeface="华文中宋" pitchFamily="2" charset="-122"/>
                          <a:ea typeface="华文中宋" pitchFamily="2" charset="-122"/>
                        </a:rPr>
                        <a:t>国家兽药标准物质制备指导原则</a:t>
                      </a:r>
                      <a:endParaRPr lang="zh-CN" sz="2400" b="0" i="0" u="none" strike="noStrike">
                        <a:solidFill>
                          <a:srgbClr val="000000"/>
                        </a:solidFill>
                        <a:latin typeface="华文中宋" pitchFamily="2" charset="-122"/>
                        <a:ea typeface="华文中宋" pitchFamily="2" charset="-122"/>
                      </a:endParaRPr>
                    </a:p>
                  </a:txBody>
                  <a:tcPr marL="9525" marR="9525" marT="9525" marB="0" anchor="ctr"/>
                </a:tc>
              </a:tr>
            </a:tbl>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600" b="1" smtClean="0">
                <a:latin typeface="华文中宋" pitchFamily="2" charset="-122"/>
                <a:ea typeface="华文中宋" pitchFamily="2" charset="-122"/>
              </a:rPr>
              <a:t>附  录</a:t>
            </a:r>
            <a:endParaRPr lang="zh-CN" altLang="en-US" sz="3600" b="1"/>
          </a:p>
        </p:txBody>
      </p:sp>
      <p:sp>
        <p:nvSpPr>
          <p:cNvPr id="3" name="内容占位符 2"/>
          <p:cNvSpPr>
            <a:spLocks noGrp="1"/>
          </p:cNvSpPr>
          <p:nvPr>
            <p:ph idx="1"/>
          </p:nvPr>
        </p:nvSpPr>
        <p:spPr>
          <a:xfrm>
            <a:off x="457200" y="1857364"/>
            <a:ext cx="8229600" cy="4268799"/>
          </a:xfrm>
        </p:spPr>
        <p:txBody>
          <a:bodyPr/>
          <a:lstStyle/>
          <a:p>
            <a:r>
              <a:rPr lang="zh-CN" altLang="en-US" sz="2800" smtClean="0">
                <a:latin typeface="华文中宋" pitchFamily="2" charset="-122"/>
                <a:ea typeface="华文中宋" pitchFamily="2" charset="-122"/>
              </a:rPr>
              <a:t>增加    耳用制剂</a:t>
            </a:r>
            <a:endParaRPr lang="en-US" altLang="zh-CN" sz="2800" smtClean="0">
              <a:latin typeface="华文中宋" pitchFamily="2" charset="-122"/>
              <a:ea typeface="华文中宋" pitchFamily="2" charset="-122"/>
            </a:endParaRPr>
          </a:p>
          <a:p>
            <a:pPr>
              <a:buNone/>
            </a:pPr>
            <a:endParaRPr lang="en-US" altLang="zh-CN" sz="2800" smtClean="0">
              <a:latin typeface="华文中宋" pitchFamily="2" charset="-122"/>
              <a:ea typeface="华文中宋" pitchFamily="2" charset="-122"/>
            </a:endParaRPr>
          </a:p>
          <a:p>
            <a:r>
              <a:rPr lang="zh-CN" altLang="en-US" sz="2800" smtClean="0">
                <a:latin typeface="华文中宋" pitchFamily="2" charset="-122"/>
                <a:ea typeface="华文中宋" pitchFamily="2" charset="-122"/>
              </a:rPr>
              <a:t>考察    阴道用制剂</a:t>
            </a:r>
            <a:endParaRPr lang="en-US" altLang="zh-CN" sz="2800" smtClean="0">
              <a:latin typeface="华文中宋" pitchFamily="2" charset="-122"/>
              <a:ea typeface="华文中宋" pitchFamily="2" charset="-122"/>
            </a:endParaRPr>
          </a:p>
          <a:p>
            <a:pPr>
              <a:buNone/>
            </a:pPr>
            <a:r>
              <a:rPr lang="en-US" altLang="zh-CN" sz="2800" smtClean="0">
                <a:latin typeface="华文中宋" pitchFamily="2" charset="-122"/>
                <a:ea typeface="华文中宋" pitchFamily="2" charset="-122"/>
              </a:rPr>
              <a:t>             </a:t>
            </a:r>
            <a:r>
              <a:rPr lang="zh-CN" altLang="en-US" sz="2800" smtClean="0">
                <a:latin typeface="华文中宋" pitchFamily="2" charset="-122"/>
                <a:ea typeface="华文中宋" pitchFamily="2" charset="-122"/>
              </a:rPr>
              <a:t>子宫注入剂</a:t>
            </a:r>
            <a:endParaRPr lang="en-US" altLang="zh-CN" sz="2800" smtClean="0">
              <a:latin typeface="华文中宋" pitchFamily="2" charset="-122"/>
              <a:ea typeface="华文中宋" pitchFamily="2" charset="-122"/>
            </a:endParaRPr>
          </a:p>
          <a:p>
            <a:pPr>
              <a:buNone/>
            </a:pPr>
            <a:r>
              <a:rPr lang="en-US" altLang="zh-CN" sz="2800" smtClean="0">
                <a:latin typeface="华文中宋" pitchFamily="2" charset="-122"/>
                <a:ea typeface="华文中宋" pitchFamily="2" charset="-122"/>
              </a:rPr>
              <a:t>             </a:t>
            </a:r>
            <a:r>
              <a:rPr lang="zh-CN" altLang="en-US" sz="2800" smtClean="0">
                <a:latin typeface="华文中宋" pitchFamily="2" charset="-122"/>
                <a:ea typeface="华文中宋" pitchFamily="2" charset="-122"/>
              </a:rPr>
              <a:t>乳房注入剂</a:t>
            </a:r>
            <a:endParaRPr lang="zh-CN" altLang="en-US" smtClean="0">
              <a:latin typeface="华文中宋" pitchFamily="2" charset="-122"/>
              <a:ea typeface="华文中宋" pitchFamily="2" charset="-122"/>
            </a:endParaRPr>
          </a:p>
          <a:p>
            <a:endParaRPr lang="zh-CN" alt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nvPr>
        </p:nvGraphicFramePr>
        <p:xfrm>
          <a:off x="642910" y="1214422"/>
          <a:ext cx="7858180" cy="4572031"/>
        </p:xfrm>
        <a:graphic>
          <a:graphicData uri="http://schemas.openxmlformats.org/drawingml/2006/table">
            <a:tbl>
              <a:tblPr firstRow="1" bandRow="1">
                <a:tableStyleId>{5C22544A-7EE6-4342-B048-85BDC9FD1C3A}</a:tableStyleId>
              </a:tblPr>
              <a:tblGrid>
                <a:gridCol w="3183918"/>
                <a:gridCol w="4674262"/>
              </a:tblGrid>
              <a:tr h="437226">
                <a:tc>
                  <a:txBody>
                    <a:bodyPr/>
                    <a:lstStyle/>
                    <a:p>
                      <a:pPr algn="l" fontAlgn="ctr"/>
                      <a:r>
                        <a:rPr lang="zh-CN" altLang="en-US" sz="2400" b="0" i="0" u="none" strike="noStrike" smtClean="0">
                          <a:solidFill>
                            <a:schemeClr val="bg1"/>
                          </a:solidFill>
                          <a:latin typeface="华文中宋" pitchFamily="2" charset="-122"/>
                          <a:ea typeface="华文中宋" pitchFamily="2" charset="-122"/>
                        </a:rPr>
                        <a:t>例：阴道用制剂</a:t>
                      </a:r>
                      <a:endParaRPr lang="zh-CN" altLang="en-US" sz="2400" b="0" i="0" u="none" strike="noStrike">
                        <a:solidFill>
                          <a:schemeClr val="bg1"/>
                        </a:solidFill>
                        <a:latin typeface="华文中宋" pitchFamily="2" charset="-122"/>
                        <a:ea typeface="华文中宋" pitchFamily="2" charset="-122"/>
                      </a:endParaRPr>
                    </a:p>
                  </a:txBody>
                  <a:tcPr marL="9525" marR="9525" marT="9525" marB="0" anchor="ctr"/>
                </a:tc>
                <a:tc>
                  <a:txBody>
                    <a:bodyPr/>
                    <a:lstStyle/>
                    <a:p>
                      <a:pPr algn="ctr" fontAlgn="ctr"/>
                      <a:endParaRPr lang="zh-CN" altLang="en-US" sz="2000" b="0" i="0" u="none" strike="noStrike">
                        <a:solidFill>
                          <a:srgbClr val="000000"/>
                        </a:solidFill>
                        <a:latin typeface="华文中宋" pitchFamily="2" charset="-122"/>
                        <a:ea typeface="华文中宋" pitchFamily="2" charset="-122"/>
                      </a:endParaRPr>
                    </a:p>
                  </a:txBody>
                  <a:tcPr marL="9525" marR="9525" marT="9525" marB="0" anchor="ctr"/>
                </a:tc>
              </a:tr>
              <a:tr h="437226">
                <a:tc>
                  <a:txBody>
                    <a:bodyPr/>
                    <a:lstStyle/>
                    <a:p>
                      <a:pPr algn="ctr" fontAlgn="ctr"/>
                      <a:r>
                        <a:rPr lang="en-US" altLang="zh-CN" sz="2400" b="0" i="0" u="none" strike="noStrike">
                          <a:solidFill>
                            <a:srgbClr val="000000"/>
                          </a:solidFill>
                          <a:latin typeface="华文中宋" pitchFamily="2" charset="-122"/>
                          <a:ea typeface="华文中宋" pitchFamily="2" charset="-122"/>
                        </a:rPr>
                        <a:t>2010</a:t>
                      </a:r>
                      <a:r>
                        <a:rPr lang="zh-CN" altLang="en-US" sz="2400" b="0" i="0" u="none" strike="noStrike">
                          <a:solidFill>
                            <a:srgbClr val="000000"/>
                          </a:solidFill>
                          <a:latin typeface="华文中宋" pitchFamily="2" charset="-122"/>
                          <a:ea typeface="华文中宋" pitchFamily="2" charset="-122"/>
                        </a:rPr>
                        <a:t>年版兽药典</a:t>
                      </a:r>
                    </a:p>
                  </a:txBody>
                  <a:tcPr marL="9525" marR="9525" marT="9525" marB="0" anchor="ctr"/>
                </a:tc>
                <a:tc>
                  <a:txBody>
                    <a:bodyPr/>
                    <a:lstStyle/>
                    <a:p>
                      <a:pPr algn="ctr" fontAlgn="ctr"/>
                      <a:r>
                        <a:rPr lang="zh-CN" altLang="en-US" sz="2400" b="0" i="0" u="none" strike="noStrike" smtClean="0">
                          <a:solidFill>
                            <a:srgbClr val="000000"/>
                          </a:solidFill>
                          <a:latin typeface="华文中宋" pitchFamily="2" charset="-122"/>
                          <a:ea typeface="华文中宋" pitchFamily="2" charset="-122"/>
                        </a:rPr>
                        <a:t>拟 修 订</a:t>
                      </a:r>
                      <a:endParaRPr lang="zh-CN" altLang="en-US" sz="2400" b="0" i="0" u="none" strike="noStrike">
                        <a:solidFill>
                          <a:srgbClr val="000000"/>
                        </a:solidFill>
                        <a:latin typeface="华文中宋" pitchFamily="2" charset="-122"/>
                        <a:ea typeface="华文中宋" pitchFamily="2" charset="-122"/>
                      </a:endParaRPr>
                    </a:p>
                  </a:txBody>
                  <a:tcPr marL="9525" marR="9525" marT="9525" marB="0" anchor="ctr"/>
                </a:tc>
              </a:tr>
              <a:tr h="3697579">
                <a:tc>
                  <a:txBody>
                    <a:bodyPr/>
                    <a:lstStyle/>
                    <a:p>
                      <a:pPr algn="l" fontAlgn="ctr"/>
                      <a:r>
                        <a:rPr lang="zh-CN" altLang="en-US" sz="2400" b="0" i="0" u="none" strike="noStrike">
                          <a:solidFill>
                            <a:srgbClr val="000000"/>
                          </a:solidFill>
                          <a:latin typeface="黑体" pitchFamily="49" charset="-122"/>
                          <a:ea typeface="黑体" pitchFamily="49" charset="-122"/>
                        </a:rPr>
                        <a:t>阴道片剂  </a:t>
                      </a:r>
                      <a:r>
                        <a:rPr lang="zh-CN" altLang="en-US" sz="2400" b="0" i="0" u="none" strike="noStrike">
                          <a:solidFill>
                            <a:srgbClr val="000000"/>
                          </a:solidFill>
                          <a:latin typeface="华文中宋" pitchFamily="2" charset="-122"/>
                          <a:ea typeface="华文中宋" pitchFamily="2" charset="-122"/>
                        </a:rPr>
                        <a:t>系指药物与适宜的辅料混匀压制而成的圆片状或异形片状的无包衣或无薄膜的供阴道给药的单剂量固体制剂，阴道用片剂其体积和硬度应适合阴道给药。</a:t>
                      </a:r>
                    </a:p>
                  </a:txBody>
                  <a:tcPr marL="9525" marR="9525" marT="9525" marB="0" anchor="ctr"/>
                </a:tc>
                <a:tc>
                  <a:txBody>
                    <a:bodyPr/>
                    <a:lstStyle/>
                    <a:p>
                      <a:pPr algn="l" fontAlgn="ctr"/>
                      <a:r>
                        <a:rPr lang="zh-CN" altLang="en-US" sz="2400" b="0" i="0" u="none" strike="noStrike">
                          <a:solidFill>
                            <a:srgbClr val="000000"/>
                          </a:solidFill>
                          <a:latin typeface="黑体" pitchFamily="49" charset="-122"/>
                          <a:ea typeface="黑体" pitchFamily="49" charset="-122"/>
                        </a:rPr>
                        <a:t>阴道片与阴道泡腾片 </a:t>
                      </a:r>
                      <a:r>
                        <a:rPr lang="zh-CN" altLang="en-US" sz="2400" b="0" i="0" u="none" strike="noStrike">
                          <a:solidFill>
                            <a:srgbClr val="000000"/>
                          </a:solidFill>
                          <a:latin typeface="华文中宋" pitchFamily="2" charset="-122"/>
                          <a:ea typeface="华文中宋" pitchFamily="2" charset="-122"/>
                        </a:rPr>
                        <a:t>系指置于阴道内使用的片剂。阴道片与阴道泡腾片的形状应易置于阴道内，可借助器具将阴道片送入阴道。阴道片在阴道内应易溶化、溶散或融化、崩解并释放药物，主要起局部消炎杀菌作用，也可给予性激素类药物。具有局部刺激性的药物不得制成阴道片。</a:t>
                      </a:r>
                    </a:p>
                  </a:txBody>
                  <a:tcPr marL="9525" marR="9525" marT="9525" marB="0" anchor="ctr"/>
                </a:tc>
              </a:tr>
            </a:tbl>
          </a:graphicData>
        </a:graphic>
      </p:graphicFrame>
      <p:sp>
        <p:nvSpPr>
          <p:cNvPr id="5" name="标题 1"/>
          <p:cNvSpPr>
            <a:spLocks noGrp="1"/>
          </p:cNvSpPr>
          <p:nvPr>
            <p:ph type="title"/>
          </p:nvPr>
        </p:nvSpPr>
        <p:spPr>
          <a:xfrm>
            <a:off x="500034" y="285728"/>
            <a:ext cx="8229600" cy="1143000"/>
          </a:xfrm>
        </p:spPr>
        <p:txBody>
          <a:bodyPr>
            <a:normAutofit/>
          </a:bodyPr>
          <a:lstStyle/>
          <a:p>
            <a:r>
              <a:rPr lang="zh-CN" altLang="en-US" sz="3600" b="1" smtClean="0">
                <a:latin typeface="华文中宋" pitchFamily="2" charset="-122"/>
                <a:ea typeface="华文中宋" pitchFamily="2" charset="-122"/>
              </a:rPr>
              <a:t>附   录</a:t>
            </a:r>
            <a:endParaRPr lang="zh-CN" altLang="en-US" sz="3600" b="1"/>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p:cNvSpPr>
            <a:spLocks noGrp="1"/>
          </p:cNvSpPr>
          <p:nvPr>
            <p:ph type="title"/>
          </p:nvPr>
        </p:nvSpPr>
        <p:spPr/>
        <p:txBody>
          <a:bodyPr>
            <a:normAutofit/>
          </a:bodyPr>
          <a:lstStyle/>
          <a:p>
            <a:endParaRPr lang="zh-CN" altLang="en-US" sz="3600"/>
          </a:p>
        </p:txBody>
      </p:sp>
      <p:sp>
        <p:nvSpPr>
          <p:cNvPr id="10" name="内容占位符 9"/>
          <p:cNvSpPr>
            <a:spLocks noGrp="1"/>
          </p:cNvSpPr>
          <p:nvPr>
            <p:ph idx="1"/>
          </p:nvPr>
        </p:nvSpPr>
        <p:spPr/>
        <p:txBody>
          <a:bodyPr/>
          <a:lstStyle/>
          <a:p>
            <a:endParaRPr lang="zh-CN" altLang="en-US"/>
          </a:p>
        </p:txBody>
      </p:sp>
      <p:graphicFrame>
        <p:nvGraphicFramePr>
          <p:cNvPr id="11" name="内容占位符 7"/>
          <p:cNvGraphicFramePr>
            <a:graphicFrameLocks/>
          </p:cNvGraphicFramePr>
          <p:nvPr/>
        </p:nvGraphicFramePr>
        <p:xfrm>
          <a:off x="457200" y="1214423"/>
          <a:ext cx="8329642" cy="5262226"/>
        </p:xfrm>
        <a:graphic>
          <a:graphicData uri="http://schemas.openxmlformats.org/drawingml/2006/table">
            <a:tbl>
              <a:tblPr firstRow="1" bandRow="1">
                <a:tableStyleId>{5C22544A-7EE6-4342-B048-85BDC9FD1C3A}</a:tableStyleId>
              </a:tblPr>
              <a:tblGrid>
                <a:gridCol w="2429467"/>
                <a:gridCol w="5900175"/>
              </a:tblGrid>
              <a:tr h="375901">
                <a:tc>
                  <a:txBody>
                    <a:bodyPr/>
                    <a:lstStyle/>
                    <a:p>
                      <a:pPr algn="ctr" fontAlgn="ctr"/>
                      <a:r>
                        <a:rPr lang="en-US" altLang="zh-CN" sz="1800" b="0" i="0" u="none" strike="noStrike">
                          <a:solidFill>
                            <a:schemeClr val="bg1"/>
                          </a:solidFill>
                          <a:latin typeface="华文中宋" pitchFamily="2" charset="-122"/>
                          <a:ea typeface="华文中宋" pitchFamily="2" charset="-122"/>
                        </a:rPr>
                        <a:t>2010</a:t>
                      </a:r>
                      <a:r>
                        <a:rPr lang="zh-CN" altLang="en-US" sz="1800" b="0" i="0" u="none" strike="noStrike">
                          <a:solidFill>
                            <a:schemeClr val="bg1"/>
                          </a:solidFill>
                          <a:latin typeface="华文中宋" pitchFamily="2" charset="-122"/>
                          <a:ea typeface="华文中宋" pitchFamily="2" charset="-122"/>
                        </a:rPr>
                        <a:t>年版兽药典</a:t>
                      </a:r>
                    </a:p>
                  </a:txBody>
                  <a:tcPr marL="9525" marR="9525" marT="9525" marB="0" anchor="ctr"/>
                </a:tc>
                <a:tc>
                  <a:txBody>
                    <a:bodyPr/>
                    <a:lstStyle/>
                    <a:p>
                      <a:pPr algn="ctr" fontAlgn="ctr"/>
                      <a:r>
                        <a:rPr lang="zh-CN" altLang="en-US" sz="1800" b="0" i="0" u="none" strike="noStrike" smtClean="0">
                          <a:solidFill>
                            <a:schemeClr val="bg1"/>
                          </a:solidFill>
                          <a:latin typeface="华文中宋" pitchFamily="2" charset="-122"/>
                          <a:ea typeface="华文中宋" pitchFamily="2" charset="-122"/>
                        </a:rPr>
                        <a:t>拟 修 订</a:t>
                      </a:r>
                      <a:endParaRPr lang="zh-CN" altLang="en-US" sz="1800" b="0" i="0" u="none" strike="noStrike">
                        <a:solidFill>
                          <a:schemeClr val="bg1"/>
                        </a:solidFill>
                        <a:latin typeface="华文中宋" pitchFamily="2" charset="-122"/>
                        <a:ea typeface="华文中宋" pitchFamily="2" charset="-122"/>
                      </a:endParaRPr>
                    </a:p>
                  </a:txBody>
                  <a:tcPr marL="9525" marR="9525" marT="9525" marB="0" anchor="ctr"/>
                </a:tc>
              </a:tr>
              <a:tr h="4767634">
                <a:tc>
                  <a:txBody>
                    <a:bodyPr/>
                    <a:lstStyle/>
                    <a:p>
                      <a:pPr algn="l" fontAlgn="ctr"/>
                      <a:r>
                        <a:rPr lang="zh-CN" altLang="en-US" sz="1600" b="0" i="0" u="none" strike="noStrike">
                          <a:solidFill>
                            <a:srgbClr val="000000"/>
                          </a:solidFill>
                          <a:latin typeface="华文中宋" pitchFamily="2" charset="-122"/>
                          <a:ea typeface="华文中宋" pitchFamily="2" charset="-122"/>
                        </a:rPr>
                        <a:t>除另有规定外，阴道用制剂应进行以下相应检查。</a:t>
                      </a:r>
                      <a:br>
                        <a:rPr lang="zh-CN" altLang="en-US" sz="1600" b="0" i="0" u="none" strike="noStrike">
                          <a:solidFill>
                            <a:srgbClr val="000000"/>
                          </a:solidFill>
                          <a:latin typeface="华文中宋" pitchFamily="2" charset="-122"/>
                          <a:ea typeface="华文中宋" pitchFamily="2" charset="-122"/>
                        </a:rPr>
                      </a:br>
                      <a:r>
                        <a:rPr lang="en-US" altLang="zh-CN" sz="1600" b="0" i="0" u="none" strike="noStrike">
                          <a:solidFill>
                            <a:srgbClr val="000000"/>
                          </a:solidFill>
                          <a:latin typeface="黑体" pitchFamily="49" charset="-122"/>
                          <a:ea typeface="黑体" pitchFamily="49" charset="-122"/>
                        </a:rPr>
                        <a:t>【</a:t>
                      </a:r>
                      <a:r>
                        <a:rPr lang="zh-CN" altLang="en-US" sz="1600" b="0" i="0" u="none" strike="noStrike">
                          <a:solidFill>
                            <a:srgbClr val="000000"/>
                          </a:solidFill>
                          <a:latin typeface="黑体" pitchFamily="49" charset="-122"/>
                          <a:ea typeface="黑体" pitchFamily="49" charset="-122"/>
                        </a:rPr>
                        <a:t>重量差异</a:t>
                      </a:r>
                      <a:r>
                        <a:rPr lang="en-US" altLang="zh-CN" sz="1600" b="0" i="0" u="none" strike="noStrike">
                          <a:solidFill>
                            <a:srgbClr val="000000"/>
                          </a:solidFill>
                          <a:latin typeface="黑体" pitchFamily="49" charset="-122"/>
                          <a:ea typeface="黑体" pitchFamily="49" charset="-122"/>
                        </a:rPr>
                        <a:t>】</a:t>
                      </a:r>
                      <a:r>
                        <a:rPr lang="zh-CN" altLang="en-US" sz="1600" b="0" i="0" u="none" strike="noStrike">
                          <a:solidFill>
                            <a:srgbClr val="000000"/>
                          </a:solidFill>
                          <a:latin typeface="黑体" pitchFamily="49" charset="-122"/>
                          <a:ea typeface="黑体" pitchFamily="49" charset="-122"/>
                        </a:rPr>
                        <a:t>  </a:t>
                      </a:r>
                      <a:r>
                        <a:rPr lang="zh-CN" altLang="en-US" sz="1600" b="0" i="0" u="none" strike="noStrike">
                          <a:solidFill>
                            <a:srgbClr val="000000"/>
                          </a:solidFill>
                          <a:latin typeface="华文中宋" pitchFamily="2" charset="-122"/>
                          <a:ea typeface="华文中宋" pitchFamily="2" charset="-122"/>
                        </a:rPr>
                        <a:t>阴道片照片剂项下的检查法（附录</a:t>
                      </a:r>
                      <a:r>
                        <a:rPr lang="en-US" altLang="zh-CN" sz="1600" b="0" i="0" u="none" strike="noStrike">
                          <a:solidFill>
                            <a:srgbClr val="000000"/>
                          </a:solidFill>
                          <a:latin typeface="华文中宋" pitchFamily="2" charset="-122"/>
                          <a:ea typeface="华文中宋" pitchFamily="2" charset="-122"/>
                        </a:rPr>
                        <a:t>5</a:t>
                      </a:r>
                      <a:r>
                        <a:rPr lang="zh-CN" altLang="en-US" sz="1600" b="0" i="0" u="none" strike="noStrike">
                          <a:solidFill>
                            <a:srgbClr val="000000"/>
                          </a:solidFill>
                          <a:latin typeface="华文中宋" pitchFamily="2" charset="-122"/>
                          <a:ea typeface="华文中宋" pitchFamily="2" charset="-122"/>
                        </a:rPr>
                        <a:t>页）检查，应符合规定。</a:t>
                      </a:r>
                      <a:br>
                        <a:rPr lang="zh-CN" altLang="en-US" sz="1600" b="0" i="0" u="none" strike="noStrike">
                          <a:solidFill>
                            <a:srgbClr val="000000"/>
                          </a:solidFill>
                          <a:latin typeface="华文中宋" pitchFamily="2" charset="-122"/>
                          <a:ea typeface="华文中宋" pitchFamily="2" charset="-122"/>
                        </a:rPr>
                      </a:br>
                      <a:r>
                        <a:rPr lang="en-US" altLang="zh-CN" sz="1600" b="0" i="0" u="none" strike="noStrike">
                          <a:solidFill>
                            <a:srgbClr val="000000"/>
                          </a:solidFill>
                          <a:latin typeface="黑体" pitchFamily="49" charset="-122"/>
                          <a:ea typeface="黑体" pitchFamily="49" charset="-122"/>
                        </a:rPr>
                        <a:t>【</a:t>
                      </a:r>
                      <a:r>
                        <a:rPr lang="zh-CN" altLang="en-US" sz="1600" b="0" i="0" u="none" strike="noStrike">
                          <a:solidFill>
                            <a:srgbClr val="000000"/>
                          </a:solidFill>
                          <a:latin typeface="黑体" pitchFamily="49" charset="-122"/>
                          <a:ea typeface="黑体" pitchFamily="49" charset="-122"/>
                        </a:rPr>
                        <a:t>释放度</a:t>
                      </a:r>
                      <a:r>
                        <a:rPr lang="en-US" altLang="zh-CN" sz="1600" b="0" i="0" u="none" strike="noStrike">
                          <a:solidFill>
                            <a:srgbClr val="000000"/>
                          </a:solidFill>
                          <a:latin typeface="黑体" pitchFamily="49" charset="-122"/>
                          <a:ea typeface="黑体" pitchFamily="49" charset="-122"/>
                        </a:rPr>
                        <a:t>】</a:t>
                      </a:r>
                      <a:r>
                        <a:rPr lang="zh-CN" altLang="en-US" sz="1600" b="0" i="0" u="none" strike="noStrike">
                          <a:solidFill>
                            <a:srgbClr val="000000"/>
                          </a:solidFill>
                          <a:latin typeface="黑体" pitchFamily="49" charset="-122"/>
                          <a:ea typeface="黑体" pitchFamily="49" charset="-122"/>
                        </a:rPr>
                        <a:t>  </a:t>
                      </a:r>
                      <a:r>
                        <a:rPr lang="zh-CN" altLang="en-US" sz="1600" b="0" i="0" u="none" strike="noStrike">
                          <a:solidFill>
                            <a:srgbClr val="000000"/>
                          </a:solidFill>
                          <a:latin typeface="华文中宋" pitchFamily="2" charset="-122"/>
                          <a:ea typeface="华文中宋" pitchFamily="2" charset="-122"/>
                        </a:rPr>
                        <a:t>除另有规定外，阴道药绵照释放度测定法（附录</a:t>
                      </a:r>
                      <a:r>
                        <a:rPr lang="en-US" altLang="zh-CN" sz="1600" b="0" i="0" u="none" strike="noStrike">
                          <a:solidFill>
                            <a:srgbClr val="000000"/>
                          </a:solidFill>
                          <a:latin typeface="华文中宋" pitchFamily="2" charset="-122"/>
                          <a:ea typeface="华文中宋" pitchFamily="2" charset="-122"/>
                        </a:rPr>
                        <a:t>117</a:t>
                      </a:r>
                      <a:r>
                        <a:rPr lang="zh-CN" altLang="en-US" sz="1600" b="0" i="0" u="none" strike="noStrike">
                          <a:solidFill>
                            <a:srgbClr val="000000"/>
                          </a:solidFill>
                          <a:latin typeface="华文中宋" pitchFamily="2" charset="-122"/>
                          <a:ea typeface="华文中宋" pitchFamily="2" charset="-122"/>
                        </a:rPr>
                        <a:t>页）检查，应符合规定。</a:t>
                      </a:r>
                      <a:br>
                        <a:rPr lang="zh-CN" altLang="en-US" sz="1600" b="0" i="0" u="none" strike="noStrike">
                          <a:solidFill>
                            <a:srgbClr val="000000"/>
                          </a:solidFill>
                          <a:latin typeface="华文中宋" pitchFamily="2" charset="-122"/>
                          <a:ea typeface="华文中宋" pitchFamily="2" charset="-122"/>
                        </a:rPr>
                      </a:br>
                      <a:r>
                        <a:rPr lang="zh-CN" altLang="en-US" sz="1600" b="0" i="0" u="none" strike="noStrike">
                          <a:solidFill>
                            <a:srgbClr val="000000"/>
                          </a:solidFill>
                          <a:latin typeface="华文中宋" pitchFamily="2" charset="-122"/>
                          <a:ea typeface="华文中宋" pitchFamily="2" charset="-122"/>
                        </a:rPr>
                        <a:t>凡检查含量均匀度的阴道片，一般不再进行重量差异的检查</a:t>
                      </a:r>
                      <a:r>
                        <a:rPr lang="zh-CN" altLang="en-US" sz="1600" b="0" i="0" u="none" strike="noStrike" smtClean="0">
                          <a:solidFill>
                            <a:srgbClr val="000000"/>
                          </a:solidFill>
                          <a:latin typeface="华文中宋" pitchFamily="2" charset="-122"/>
                          <a:ea typeface="华文中宋" pitchFamily="2" charset="-122"/>
                        </a:rPr>
                        <a:t>。</a:t>
                      </a:r>
                      <a:r>
                        <a:rPr lang="zh-CN" altLang="en-US" sz="1600" b="0" i="0" u="none" strike="noStrike">
                          <a:solidFill>
                            <a:srgbClr val="000000"/>
                          </a:solidFill>
                          <a:latin typeface="华文中宋" pitchFamily="2" charset="-122"/>
                          <a:ea typeface="华文中宋" pitchFamily="2" charset="-122"/>
                        </a:rPr>
                        <a:t/>
                      </a:r>
                      <a:br>
                        <a:rPr lang="zh-CN" altLang="en-US" sz="1600" b="0" i="0" u="none" strike="noStrike">
                          <a:solidFill>
                            <a:srgbClr val="000000"/>
                          </a:solidFill>
                          <a:latin typeface="华文中宋" pitchFamily="2" charset="-122"/>
                          <a:ea typeface="华文中宋" pitchFamily="2" charset="-122"/>
                        </a:rPr>
                      </a:br>
                      <a:r>
                        <a:rPr lang="en-US" altLang="zh-CN" sz="1600" b="0" i="0" u="none" strike="noStrike">
                          <a:solidFill>
                            <a:srgbClr val="000000"/>
                          </a:solidFill>
                          <a:latin typeface="华文中宋" pitchFamily="2" charset="-122"/>
                          <a:ea typeface="华文中宋" pitchFamily="2" charset="-122"/>
                        </a:rPr>
                        <a:t>【</a:t>
                      </a:r>
                      <a:r>
                        <a:rPr lang="zh-CN" altLang="en-US" sz="1600" b="0" i="0" u="none" strike="noStrike">
                          <a:solidFill>
                            <a:srgbClr val="000000"/>
                          </a:solidFill>
                          <a:latin typeface="黑体" pitchFamily="49" charset="-122"/>
                          <a:ea typeface="黑体" pitchFamily="49" charset="-122"/>
                        </a:rPr>
                        <a:t>融变时限</a:t>
                      </a:r>
                      <a:r>
                        <a:rPr lang="en-US" altLang="zh-CN" sz="1600" b="0" i="0" u="none" strike="noStrike">
                          <a:solidFill>
                            <a:srgbClr val="000000"/>
                          </a:solidFill>
                          <a:latin typeface="华文中宋" pitchFamily="2" charset="-122"/>
                          <a:ea typeface="华文中宋" pitchFamily="2" charset="-122"/>
                        </a:rPr>
                        <a:t>】 </a:t>
                      </a:r>
                      <a:r>
                        <a:rPr lang="zh-CN" altLang="en-US" sz="1600" b="0" i="0" u="none" strike="noStrike">
                          <a:solidFill>
                            <a:srgbClr val="000000"/>
                          </a:solidFill>
                          <a:latin typeface="华文中宋" pitchFamily="2" charset="-122"/>
                          <a:ea typeface="华文中宋" pitchFamily="2" charset="-122"/>
                        </a:rPr>
                        <a:t> 阴道片照融变时限检查法（附录</a:t>
                      </a:r>
                      <a:r>
                        <a:rPr lang="en-US" altLang="zh-CN" sz="1600" b="0" i="0" u="none" strike="noStrike">
                          <a:solidFill>
                            <a:srgbClr val="000000"/>
                          </a:solidFill>
                          <a:latin typeface="华文中宋" pitchFamily="2" charset="-122"/>
                          <a:ea typeface="华文中宋" pitchFamily="2" charset="-122"/>
                        </a:rPr>
                        <a:t>113 </a:t>
                      </a:r>
                      <a:r>
                        <a:rPr lang="zh-CN" altLang="en-US" sz="1600" b="0" i="0" u="none" strike="noStrike">
                          <a:solidFill>
                            <a:srgbClr val="000000"/>
                          </a:solidFill>
                          <a:latin typeface="华文中宋" pitchFamily="2" charset="-122"/>
                          <a:ea typeface="华文中宋" pitchFamily="2" charset="-122"/>
                        </a:rPr>
                        <a:t>页），应符合规定</a:t>
                      </a:r>
                      <a:r>
                        <a:rPr lang="zh-CN" altLang="en-US" sz="1600" b="0" i="0" u="none" strike="noStrike" smtClean="0">
                          <a:solidFill>
                            <a:srgbClr val="000000"/>
                          </a:solidFill>
                          <a:latin typeface="华文中宋" pitchFamily="2" charset="-122"/>
                          <a:ea typeface="华文中宋" pitchFamily="2" charset="-122"/>
                        </a:rPr>
                        <a:t>。</a:t>
                      </a:r>
                      <a:r>
                        <a:rPr lang="zh-CN" altLang="en-US" sz="1600" b="0" i="0" u="none" strike="noStrike">
                          <a:solidFill>
                            <a:srgbClr val="000000"/>
                          </a:solidFill>
                          <a:latin typeface="华文中宋" pitchFamily="2" charset="-122"/>
                          <a:ea typeface="华文中宋" pitchFamily="2" charset="-122"/>
                        </a:rPr>
                        <a:t/>
                      </a:r>
                      <a:br>
                        <a:rPr lang="zh-CN" altLang="en-US" sz="1600" b="0" i="0" u="none" strike="noStrike">
                          <a:solidFill>
                            <a:srgbClr val="000000"/>
                          </a:solidFill>
                          <a:latin typeface="华文中宋" pitchFamily="2" charset="-122"/>
                          <a:ea typeface="华文中宋" pitchFamily="2" charset="-122"/>
                        </a:rPr>
                      </a:br>
                      <a:r>
                        <a:rPr lang="en-US" altLang="zh-CN" sz="1600" b="0" i="0" u="none" strike="noStrike">
                          <a:solidFill>
                            <a:srgbClr val="000000"/>
                          </a:solidFill>
                          <a:latin typeface="华文中宋" pitchFamily="2" charset="-122"/>
                          <a:ea typeface="华文中宋" pitchFamily="2" charset="-122"/>
                        </a:rPr>
                        <a:t>【</a:t>
                      </a:r>
                      <a:r>
                        <a:rPr lang="zh-CN" altLang="en-US" sz="1600" b="0" i="0" u="none" strike="noStrike">
                          <a:solidFill>
                            <a:srgbClr val="000000"/>
                          </a:solidFill>
                          <a:latin typeface="黑体" pitchFamily="49" charset="-122"/>
                          <a:ea typeface="黑体" pitchFamily="49" charset="-122"/>
                        </a:rPr>
                        <a:t>微生物限度</a:t>
                      </a:r>
                      <a:r>
                        <a:rPr lang="en-US" altLang="zh-CN" sz="1600" b="0" i="0" u="none" strike="noStrike">
                          <a:solidFill>
                            <a:srgbClr val="000000"/>
                          </a:solidFill>
                          <a:latin typeface="华文中宋" pitchFamily="2" charset="-122"/>
                          <a:ea typeface="华文中宋" pitchFamily="2" charset="-122"/>
                        </a:rPr>
                        <a:t>】 </a:t>
                      </a:r>
                      <a:r>
                        <a:rPr lang="zh-CN" altLang="en-US" sz="1600" b="0" i="0" u="none" strike="noStrike">
                          <a:solidFill>
                            <a:srgbClr val="000000"/>
                          </a:solidFill>
                          <a:latin typeface="华文中宋" pitchFamily="2" charset="-122"/>
                          <a:ea typeface="华文中宋" pitchFamily="2" charset="-122"/>
                        </a:rPr>
                        <a:t> 照微生物限度检查法（附录</a:t>
                      </a:r>
                      <a:r>
                        <a:rPr lang="en-US" altLang="zh-CN" sz="1600" b="0" i="0" u="none" strike="noStrike">
                          <a:solidFill>
                            <a:srgbClr val="000000"/>
                          </a:solidFill>
                          <a:latin typeface="华文中宋" pitchFamily="2" charset="-122"/>
                          <a:ea typeface="华文中宋" pitchFamily="2" charset="-122"/>
                        </a:rPr>
                        <a:t>143</a:t>
                      </a:r>
                      <a:r>
                        <a:rPr lang="zh-CN" altLang="en-US" sz="1600" b="0" i="0" u="none" strike="noStrike">
                          <a:solidFill>
                            <a:srgbClr val="000000"/>
                          </a:solidFill>
                          <a:latin typeface="华文中宋" pitchFamily="2" charset="-122"/>
                          <a:ea typeface="华文中宋" pitchFamily="2" charset="-122"/>
                        </a:rPr>
                        <a:t>页）检查，应符合规定。</a:t>
                      </a:r>
                    </a:p>
                  </a:txBody>
                  <a:tcPr marL="9525" marR="9525" marT="9525" marB="0" anchor="ctr"/>
                </a:tc>
                <a:tc>
                  <a:txBody>
                    <a:bodyPr/>
                    <a:lstStyle/>
                    <a:p>
                      <a:pPr algn="l" fontAlgn="ctr"/>
                      <a:r>
                        <a:rPr lang="zh-CN" altLang="en-US" sz="1600" b="0" i="0" u="none" strike="noStrike" smtClean="0">
                          <a:solidFill>
                            <a:srgbClr val="000000"/>
                          </a:solidFill>
                          <a:latin typeface="华文中宋" pitchFamily="2" charset="-122"/>
                          <a:ea typeface="华文中宋" pitchFamily="2" charset="-122"/>
                        </a:rPr>
                        <a:t>除另</a:t>
                      </a:r>
                      <a:r>
                        <a:rPr lang="zh-CN" altLang="en-US" sz="1600" b="0" i="0" u="none" strike="noStrike">
                          <a:solidFill>
                            <a:srgbClr val="000000"/>
                          </a:solidFill>
                          <a:latin typeface="华文中宋" pitchFamily="2" charset="-122"/>
                          <a:ea typeface="华文中宋" pitchFamily="2" charset="-122"/>
                        </a:rPr>
                        <a:t>有规定外，阴道用制剂应进行以下相应检查。</a:t>
                      </a:r>
                      <a:br>
                        <a:rPr lang="zh-CN" altLang="en-US" sz="1600" b="0" i="0" u="none" strike="noStrike">
                          <a:solidFill>
                            <a:srgbClr val="000000"/>
                          </a:solidFill>
                          <a:latin typeface="华文中宋" pitchFamily="2" charset="-122"/>
                          <a:ea typeface="华文中宋" pitchFamily="2" charset="-122"/>
                        </a:rPr>
                      </a:br>
                      <a:r>
                        <a:rPr lang="en-US" altLang="zh-CN" sz="1600" b="0" i="0" u="none" strike="noStrike">
                          <a:solidFill>
                            <a:srgbClr val="000000"/>
                          </a:solidFill>
                          <a:latin typeface="黑体" pitchFamily="49" charset="-122"/>
                          <a:ea typeface="黑体" pitchFamily="49" charset="-122"/>
                        </a:rPr>
                        <a:t>【</a:t>
                      </a:r>
                      <a:r>
                        <a:rPr lang="zh-CN" altLang="en-US" sz="1600" b="0" i="0" u="none" strike="noStrike">
                          <a:solidFill>
                            <a:srgbClr val="000000"/>
                          </a:solidFill>
                          <a:latin typeface="黑体" pitchFamily="49" charset="-122"/>
                          <a:ea typeface="黑体" pitchFamily="49" charset="-122"/>
                        </a:rPr>
                        <a:t>重量差异</a:t>
                      </a:r>
                      <a:r>
                        <a:rPr lang="en-US" altLang="zh-CN" sz="1600" b="0" i="0" u="none" strike="noStrike">
                          <a:solidFill>
                            <a:srgbClr val="000000"/>
                          </a:solidFill>
                          <a:latin typeface="黑体" pitchFamily="49" charset="-122"/>
                          <a:ea typeface="黑体" pitchFamily="49" charset="-122"/>
                        </a:rPr>
                        <a:t>】</a:t>
                      </a:r>
                      <a:r>
                        <a:rPr lang="zh-CN" altLang="en-US" sz="1600" b="0" i="0" u="none" strike="noStrike">
                          <a:solidFill>
                            <a:srgbClr val="000000"/>
                          </a:solidFill>
                          <a:latin typeface="华文中宋" pitchFamily="2" charset="-122"/>
                          <a:ea typeface="华文中宋" pitchFamily="2" charset="-122"/>
                        </a:rPr>
                        <a:t>阴道片与阴道泡腾片照片剂项下的检查法（附录</a:t>
                      </a:r>
                      <a:r>
                        <a:rPr lang="en-US" altLang="zh-CN" sz="1600" b="0" i="0" u="none" strike="noStrike">
                          <a:solidFill>
                            <a:srgbClr val="000000"/>
                          </a:solidFill>
                          <a:latin typeface="华文中宋" pitchFamily="2" charset="-122"/>
                          <a:ea typeface="华文中宋" pitchFamily="2" charset="-122"/>
                        </a:rPr>
                        <a:t>0101</a:t>
                      </a:r>
                      <a:r>
                        <a:rPr lang="zh-CN" altLang="en-US" sz="1600" b="0" i="0" u="none" strike="noStrike">
                          <a:solidFill>
                            <a:srgbClr val="000000"/>
                          </a:solidFill>
                          <a:latin typeface="华文中宋" pitchFamily="2" charset="-122"/>
                          <a:ea typeface="华文中宋" pitchFamily="2" charset="-122"/>
                        </a:rPr>
                        <a:t>）检查，应符合规定。</a:t>
                      </a:r>
                      <a:br>
                        <a:rPr lang="zh-CN" altLang="en-US" sz="1600" b="0" i="0" u="none" strike="noStrike">
                          <a:solidFill>
                            <a:srgbClr val="000000"/>
                          </a:solidFill>
                          <a:latin typeface="华文中宋" pitchFamily="2" charset="-122"/>
                          <a:ea typeface="华文中宋" pitchFamily="2" charset="-122"/>
                        </a:rPr>
                      </a:br>
                      <a:r>
                        <a:rPr lang="en-US" altLang="zh-CN" sz="1600" b="0" i="0" u="none" strike="noStrike">
                          <a:solidFill>
                            <a:srgbClr val="FF0000"/>
                          </a:solidFill>
                          <a:latin typeface="黑体" pitchFamily="49" charset="-122"/>
                          <a:ea typeface="黑体" pitchFamily="49" charset="-122"/>
                        </a:rPr>
                        <a:t>【</a:t>
                      </a:r>
                      <a:r>
                        <a:rPr lang="zh-CN" altLang="en-US" sz="1600" b="0" i="0" u="none" strike="noStrike">
                          <a:solidFill>
                            <a:srgbClr val="FF0000"/>
                          </a:solidFill>
                          <a:latin typeface="黑体" pitchFamily="49" charset="-122"/>
                          <a:ea typeface="黑体" pitchFamily="49" charset="-122"/>
                        </a:rPr>
                        <a:t>崩解时限</a:t>
                      </a:r>
                      <a:r>
                        <a:rPr lang="en-US" altLang="zh-CN" sz="1600" b="0" i="0" u="none" strike="noStrike">
                          <a:solidFill>
                            <a:srgbClr val="FF0000"/>
                          </a:solidFill>
                          <a:latin typeface="黑体" pitchFamily="49" charset="-122"/>
                          <a:ea typeface="黑体" pitchFamily="49" charset="-122"/>
                        </a:rPr>
                        <a:t>】</a:t>
                      </a:r>
                      <a:r>
                        <a:rPr lang="zh-CN" altLang="en-US" sz="1600" b="0" i="0" u="none" strike="noStrike">
                          <a:solidFill>
                            <a:srgbClr val="FF0000"/>
                          </a:solidFill>
                          <a:latin typeface="华文中宋" pitchFamily="2" charset="-122"/>
                          <a:ea typeface="华文中宋" pitchFamily="2" charset="-122"/>
                        </a:rPr>
                        <a:t>除另有规定外，阴道片照崩解时限检查法（附录</a:t>
                      </a:r>
                      <a:r>
                        <a:rPr lang="en-US" altLang="zh-CN" sz="1600" b="0" i="0" u="none" strike="noStrike">
                          <a:solidFill>
                            <a:srgbClr val="FF0000"/>
                          </a:solidFill>
                          <a:latin typeface="华文中宋" pitchFamily="2" charset="-122"/>
                          <a:ea typeface="华文中宋" pitchFamily="2" charset="-122"/>
                        </a:rPr>
                        <a:t>0921</a:t>
                      </a:r>
                      <a:r>
                        <a:rPr lang="zh-CN" altLang="en-US" sz="1600" b="0" i="0" u="none" strike="noStrike">
                          <a:solidFill>
                            <a:srgbClr val="FF0000"/>
                          </a:solidFill>
                          <a:latin typeface="华文中宋" pitchFamily="2" charset="-122"/>
                          <a:ea typeface="华文中宋" pitchFamily="2" charset="-122"/>
                        </a:rPr>
                        <a:t>）检查，应符合规定。</a:t>
                      </a:r>
                      <a:r>
                        <a:rPr lang="zh-CN" altLang="en-US" sz="1600" b="0" i="0" u="none" strike="noStrike">
                          <a:solidFill>
                            <a:srgbClr val="000000"/>
                          </a:solidFill>
                          <a:latin typeface="华文中宋" pitchFamily="2" charset="-122"/>
                          <a:ea typeface="华文中宋" pitchFamily="2" charset="-122"/>
                        </a:rPr>
                        <a:t/>
                      </a:r>
                      <a:br>
                        <a:rPr lang="zh-CN" altLang="en-US" sz="1600" b="0" i="0" u="none" strike="noStrike">
                          <a:solidFill>
                            <a:srgbClr val="000000"/>
                          </a:solidFill>
                          <a:latin typeface="华文中宋" pitchFamily="2" charset="-122"/>
                          <a:ea typeface="华文中宋" pitchFamily="2" charset="-122"/>
                        </a:rPr>
                      </a:br>
                      <a:r>
                        <a:rPr lang="en-US" altLang="zh-CN" sz="1600" b="0" i="0" u="none" strike="noStrike">
                          <a:solidFill>
                            <a:srgbClr val="000000"/>
                          </a:solidFill>
                          <a:latin typeface="黑体" pitchFamily="49" charset="-122"/>
                          <a:ea typeface="黑体" pitchFamily="49" charset="-122"/>
                        </a:rPr>
                        <a:t>【</a:t>
                      </a:r>
                      <a:r>
                        <a:rPr lang="zh-CN" altLang="en-US" sz="1600" b="0" i="0" u="none" strike="noStrike">
                          <a:solidFill>
                            <a:srgbClr val="000000"/>
                          </a:solidFill>
                          <a:latin typeface="黑体" pitchFamily="49" charset="-122"/>
                          <a:ea typeface="黑体" pitchFamily="49" charset="-122"/>
                        </a:rPr>
                        <a:t>释放度</a:t>
                      </a:r>
                      <a:r>
                        <a:rPr lang="en-US" altLang="zh-CN" sz="1600" b="0" i="0" u="none" strike="noStrike">
                          <a:solidFill>
                            <a:srgbClr val="000000"/>
                          </a:solidFill>
                          <a:latin typeface="黑体" pitchFamily="49" charset="-122"/>
                          <a:ea typeface="黑体" pitchFamily="49" charset="-122"/>
                        </a:rPr>
                        <a:t>】</a:t>
                      </a:r>
                      <a:r>
                        <a:rPr lang="zh-CN" altLang="en-US" sz="1600" b="0" i="0" u="none" strike="noStrike">
                          <a:solidFill>
                            <a:srgbClr val="000000"/>
                          </a:solidFill>
                          <a:latin typeface="华文中宋" pitchFamily="2" charset="-122"/>
                          <a:ea typeface="华文中宋" pitchFamily="2" charset="-122"/>
                        </a:rPr>
                        <a:t>除另有规定外，阴道药绵照释放度测定法（附录</a:t>
                      </a:r>
                      <a:r>
                        <a:rPr lang="en-US" altLang="zh-CN" sz="1600" b="0" i="0" u="none" strike="noStrike">
                          <a:solidFill>
                            <a:srgbClr val="000000"/>
                          </a:solidFill>
                          <a:latin typeface="华文中宋" pitchFamily="2" charset="-122"/>
                          <a:ea typeface="华文中宋" pitchFamily="2" charset="-122"/>
                        </a:rPr>
                        <a:t>0931</a:t>
                      </a:r>
                      <a:r>
                        <a:rPr lang="zh-CN" altLang="en-US" sz="1600" b="0" i="0" u="none" strike="noStrike">
                          <a:solidFill>
                            <a:srgbClr val="000000"/>
                          </a:solidFill>
                          <a:latin typeface="华文中宋" pitchFamily="2" charset="-122"/>
                          <a:ea typeface="华文中宋" pitchFamily="2" charset="-122"/>
                        </a:rPr>
                        <a:t>）检查，应符合规定。</a:t>
                      </a:r>
                      <a:br>
                        <a:rPr lang="zh-CN" altLang="en-US" sz="1600" b="0" i="0" u="none" strike="noStrike">
                          <a:solidFill>
                            <a:srgbClr val="000000"/>
                          </a:solidFill>
                          <a:latin typeface="华文中宋" pitchFamily="2" charset="-122"/>
                          <a:ea typeface="华文中宋" pitchFamily="2" charset="-122"/>
                        </a:rPr>
                      </a:br>
                      <a:r>
                        <a:rPr lang="zh-CN" altLang="en-US" sz="1600" b="0" i="0" u="none" strike="noStrike">
                          <a:solidFill>
                            <a:srgbClr val="000000"/>
                          </a:solidFill>
                          <a:latin typeface="华文中宋" pitchFamily="2" charset="-122"/>
                          <a:ea typeface="华文中宋" pitchFamily="2" charset="-122"/>
                        </a:rPr>
                        <a:t>凡检查含量均匀度的阴道片与阴道泡腾片，一般不再进行重量差异的检查。</a:t>
                      </a:r>
                      <a:br>
                        <a:rPr lang="zh-CN" altLang="en-US" sz="1600" b="0" i="0" u="none" strike="noStrike">
                          <a:solidFill>
                            <a:srgbClr val="000000"/>
                          </a:solidFill>
                          <a:latin typeface="华文中宋" pitchFamily="2" charset="-122"/>
                          <a:ea typeface="华文中宋" pitchFamily="2" charset="-122"/>
                        </a:rPr>
                      </a:br>
                      <a:r>
                        <a:rPr lang="en-US" altLang="zh-CN" sz="1600" b="0" i="0" u="none" strike="noStrike">
                          <a:solidFill>
                            <a:srgbClr val="000000"/>
                          </a:solidFill>
                          <a:latin typeface="华文中宋" pitchFamily="2" charset="-122"/>
                          <a:ea typeface="华文中宋" pitchFamily="2" charset="-122"/>
                        </a:rPr>
                        <a:t>【</a:t>
                      </a:r>
                      <a:r>
                        <a:rPr lang="zh-CN" altLang="en-US" sz="1600" b="0" i="0" u="none" strike="noStrike">
                          <a:solidFill>
                            <a:srgbClr val="000000"/>
                          </a:solidFill>
                          <a:latin typeface="黑体" pitchFamily="49" charset="-122"/>
                          <a:ea typeface="黑体" pitchFamily="49" charset="-122"/>
                        </a:rPr>
                        <a:t>融变时限</a:t>
                      </a:r>
                      <a:r>
                        <a:rPr lang="en-US" altLang="zh-CN" sz="1600" b="0" i="0" u="none" strike="noStrike">
                          <a:solidFill>
                            <a:srgbClr val="000000"/>
                          </a:solidFill>
                          <a:latin typeface="华文中宋" pitchFamily="2" charset="-122"/>
                          <a:ea typeface="华文中宋" pitchFamily="2" charset="-122"/>
                        </a:rPr>
                        <a:t>】</a:t>
                      </a:r>
                      <a:r>
                        <a:rPr lang="zh-CN" altLang="en-US" sz="1600" b="0" i="0" u="none" strike="noStrike">
                          <a:solidFill>
                            <a:srgbClr val="000000"/>
                          </a:solidFill>
                          <a:latin typeface="华文中宋" pitchFamily="2" charset="-122"/>
                          <a:ea typeface="华文中宋" pitchFamily="2" charset="-122"/>
                        </a:rPr>
                        <a:t>阴道片照融变时限检查法（附录</a:t>
                      </a:r>
                      <a:r>
                        <a:rPr lang="en-US" altLang="zh-CN" sz="1600" b="0" i="0" u="none" strike="noStrike">
                          <a:solidFill>
                            <a:srgbClr val="000000"/>
                          </a:solidFill>
                          <a:latin typeface="华文中宋" pitchFamily="2" charset="-122"/>
                          <a:ea typeface="华文中宋" pitchFamily="2" charset="-122"/>
                        </a:rPr>
                        <a:t>0922</a:t>
                      </a:r>
                      <a:r>
                        <a:rPr lang="zh-CN" altLang="en-US" sz="1600" b="0" i="0" u="none" strike="noStrike">
                          <a:solidFill>
                            <a:srgbClr val="000000"/>
                          </a:solidFill>
                          <a:latin typeface="华文中宋" pitchFamily="2" charset="-122"/>
                          <a:ea typeface="华文中宋" pitchFamily="2" charset="-122"/>
                        </a:rPr>
                        <a:t>）检查，应符合规定。</a:t>
                      </a:r>
                      <a:br>
                        <a:rPr lang="zh-CN" altLang="en-US" sz="1600" b="0" i="0" u="none" strike="noStrike">
                          <a:solidFill>
                            <a:srgbClr val="000000"/>
                          </a:solidFill>
                          <a:latin typeface="华文中宋" pitchFamily="2" charset="-122"/>
                          <a:ea typeface="华文中宋" pitchFamily="2" charset="-122"/>
                        </a:rPr>
                      </a:br>
                      <a:r>
                        <a:rPr lang="en-US" altLang="zh-CN" sz="1600" b="0" i="0" u="none" strike="noStrike">
                          <a:solidFill>
                            <a:srgbClr val="FF0000"/>
                          </a:solidFill>
                          <a:latin typeface="华文中宋" pitchFamily="2" charset="-122"/>
                          <a:ea typeface="华文中宋" pitchFamily="2" charset="-122"/>
                        </a:rPr>
                        <a:t>【</a:t>
                      </a:r>
                      <a:r>
                        <a:rPr lang="zh-CN" altLang="en-US" sz="1600" b="0" i="0" u="none" strike="noStrike">
                          <a:solidFill>
                            <a:srgbClr val="FF0000"/>
                          </a:solidFill>
                          <a:latin typeface="黑体" pitchFamily="49" charset="-122"/>
                          <a:ea typeface="黑体" pitchFamily="49" charset="-122"/>
                        </a:rPr>
                        <a:t>发泡量</a:t>
                      </a:r>
                      <a:r>
                        <a:rPr lang="en-US" altLang="zh-CN" sz="1600" b="0" i="0" u="none" strike="noStrike">
                          <a:solidFill>
                            <a:srgbClr val="FF0000"/>
                          </a:solidFill>
                          <a:latin typeface="华文中宋" pitchFamily="2" charset="-122"/>
                          <a:ea typeface="华文中宋" pitchFamily="2" charset="-122"/>
                        </a:rPr>
                        <a:t>】</a:t>
                      </a:r>
                      <a:r>
                        <a:rPr lang="zh-CN" altLang="en-US" sz="1600" b="0" i="0" u="none" strike="noStrike">
                          <a:solidFill>
                            <a:srgbClr val="FF0000"/>
                          </a:solidFill>
                          <a:latin typeface="华文中宋" pitchFamily="2" charset="-122"/>
                          <a:ea typeface="华文中宋" pitchFamily="2" charset="-122"/>
                        </a:rPr>
                        <a:t>阴道泡腾片照下述方法检查，应符合规定。</a:t>
                      </a:r>
                      <a:br>
                        <a:rPr lang="zh-CN" altLang="en-US" sz="1600" b="0" i="0" u="none" strike="noStrike">
                          <a:solidFill>
                            <a:srgbClr val="FF0000"/>
                          </a:solidFill>
                          <a:latin typeface="华文中宋" pitchFamily="2" charset="-122"/>
                          <a:ea typeface="华文中宋" pitchFamily="2" charset="-122"/>
                        </a:rPr>
                      </a:br>
                      <a:r>
                        <a:rPr lang="zh-CN" altLang="en-US" sz="1600" b="0" i="0" u="none" strike="noStrike">
                          <a:solidFill>
                            <a:srgbClr val="FF0000"/>
                          </a:solidFill>
                          <a:latin typeface="华文中宋" pitchFamily="2" charset="-122"/>
                          <a:ea typeface="华文中宋" pitchFamily="2" charset="-122"/>
                        </a:rPr>
                        <a:t>检查法 除另有规定外，取</a:t>
                      </a:r>
                      <a:r>
                        <a:rPr lang="en-US" altLang="zh-CN" sz="1600" b="0" i="0" u="none" strike="noStrike">
                          <a:solidFill>
                            <a:srgbClr val="FF0000"/>
                          </a:solidFill>
                          <a:latin typeface="华文中宋" pitchFamily="2" charset="-122"/>
                          <a:ea typeface="华文中宋" pitchFamily="2" charset="-122"/>
                        </a:rPr>
                        <a:t>25ml</a:t>
                      </a:r>
                      <a:r>
                        <a:rPr lang="zh-CN" altLang="en-US" sz="1600" b="0" i="0" u="none" strike="noStrike">
                          <a:solidFill>
                            <a:srgbClr val="FF0000"/>
                          </a:solidFill>
                          <a:latin typeface="华文中宋" pitchFamily="2" charset="-122"/>
                          <a:ea typeface="华文中宋" pitchFamily="2" charset="-122"/>
                        </a:rPr>
                        <a:t>具塞刻度试管（内径</a:t>
                      </a:r>
                      <a:r>
                        <a:rPr lang="en-US" altLang="zh-CN" sz="1600" b="0" i="0" u="none" strike="noStrike">
                          <a:solidFill>
                            <a:srgbClr val="FF0000"/>
                          </a:solidFill>
                          <a:latin typeface="华文中宋" pitchFamily="2" charset="-122"/>
                          <a:ea typeface="华文中宋" pitchFamily="2" charset="-122"/>
                        </a:rPr>
                        <a:t>1.5cm</a:t>
                      </a:r>
                      <a:r>
                        <a:rPr lang="zh-CN" altLang="en-US" sz="1600" b="0" i="0" u="none" strike="noStrike">
                          <a:solidFill>
                            <a:srgbClr val="FF0000"/>
                          </a:solidFill>
                          <a:latin typeface="华文中宋" pitchFamily="2" charset="-122"/>
                          <a:ea typeface="华文中宋" pitchFamily="2" charset="-122"/>
                        </a:rPr>
                        <a:t>，若片剂直径较大，可改为</a:t>
                      </a:r>
                      <a:r>
                        <a:rPr lang="en-US" altLang="zh-CN" sz="1600" b="0" i="0" u="none" strike="noStrike">
                          <a:solidFill>
                            <a:srgbClr val="FF0000"/>
                          </a:solidFill>
                          <a:latin typeface="华文中宋" pitchFamily="2" charset="-122"/>
                          <a:ea typeface="华文中宋" pitchFamily="2" charset="-122"/>
                        </a:rPr>
                        <a:t>2.0cm</a:t>
                      </a:r>
                      <a:r>
                        <a:rPr lang="zh-CN" altLang="en-US" sz="1600" b="0" i="0" u="none" strike="noStrike">
                          <a:solidFill>
                            <a:srgbClr val="FF0000"/>
                          </a:solidFill>
                          <a:latin typeface="华文中宋" pitchFamily="2" charset="-122"/>
                          <a:ea typeface="华文中宋" pitchFamily="2" charset="-122"/>
                        </a:rPr>
                        <a:t>）</a:t>
                      </a:r>
                      <a:r>
                        <a:rPr lang="en-US" altLang="zh-CN" sz="1600" b="0" i="0" u="none" strike="noStrike">
                          <a:solidFill>
                            <a:srgbClr val="FF0000"/>
                          </a:solidFill>
                          <a:latin typeface="华文中宋" pitchFamily="2" charset="-122"/>
                          <a:ea typeface="华文中宋" pitchFamily="2" charset="-122"/>
                        </a:rPr>
                        <a:t>10</a:t>
                      </a:r>
                      <a:r>
                        <a:rPr lang="zh-CN" altLang="en-US" sz="1600" b="0" i="0" u="none" strike="noStrike">
                          <a:solidFill>
                            <a:srgbClr val="FF0000"/>
                          </a:solidFill>
                          <a:latin typeface="华文中宋" pitchFamily="2" charset="-122"/>
                          <a:ea typeface="华文中宋" pitchFamily="2" charset="-122"/>
                        </a:rPr>
                        <a:t>支，按表中规定加水一定量，置</a:t>
                      </a:r>
                      <a:r>
                        <a:rPr lang="en-US" altLang="zh-CN" sz="1600" b="0" i="0" u="none" strike="noStrike">
                          <a:solidFill>
                            <a:srgbClr val="FF0000"/>
                          </a:solidFill>
                          <a:latin typeface="华文中宋" pitchFamily="2" charset="-122"/>
                          <a:ea typeface="华文中宋" pitchFamily="2" charset="-122"/>
                        </a:rPr>
                        <a:t>37℃±1℃</a:t>
                      </a:r>
                      <a:r>
                        <a:rPr lang="zh-CN" altLang="en-US" sz="1600" b="0" i="0" u="none" strike="noStrike">
                          <a:solidFill>
                            <a:srgbClr val="FF0000"/>
                          </a:solidFill>
                          <a:latin typeface="华文中宋" pitchFamily="2" charset="-122"/>
                          <a:ea typeface="华文中宋" pitchFamily="2" charset="-122"/>
                        </a:rPr>
                        <a:t>水浴中</a:t>
                      </a:r>
                      <a:r>
                        <a:rPr lang="en-US" altLang="zh-CN" sz="1600" b="0" i="0" u="none" strike="noStrike">
                          <a:solidFill>
                            <a:srgbClr val="FF0000"/>
                          </a:solidFill>
                          <a:latin typeface="华文中宋" pitchFamily="2" charset="-122"/>
                          <a:ea typeface="华文中宋" pitchFamily="2" charset="-122"/>
                        </a:rPr>
                        <a:t>5</a:t>
                      </a:r>
                      <a:r>
                        <a:rPr lang="zh-CN" altLang="en-US" sz="1600" b="0" i="0" u="none" strike="noStrike">
                          <a:solidFill>
                            <a:srgbClr val="FF0000"/>
                          </a:solidFill>
                          <a:latin typeface="华文中宋" pitchFamily="2" charset="-122"/>
                          <a:ea typeface="华文中宋" pitchFamily="2" charset="-122"/>
                        </a:rPr>
                        <a:t>分钟，各管中分别投入供试品</a:t>
                      </a:r>
                      <a:r>
                        <a:rPr lang="en-US" altLang="zh-CN" sz="1600" b="0" i="0" u="none" strike="noStrike">
                          <a:solidFill>
                            <a:srgbClr val="FF0000"/>
                          </a:solidFill>
                          <a:latin typeface="华文中宋" pitchFamily="2" charset="-122"/>
                          <a:ea typeface="华文中宋" pitchFamily="2" charset="-122"/>
                        </a:rPr>
                        <a:t>1</a:t>
                      </a:r>
                      <a:r>
                        <a:rPr lang="zh-CN" altLang="en-US" sz="1600" b="0" i="0" u="none" strike="noStrike">
                          <a:solidFill>
                            <a:srgbClr val="FF0000"/>
                          </a:solidFill>
                          <a:latin typeface="华文中宋" pitchFamily="2" charset="-122"/>
                          <a:ea typeface="华文中宋" pitchFamily="2" charset="-122"/>
                        </a:rPr>
                        <a:t>片，</a:t>
                      </a:r>
                      <a:r>
                        <a:rPr lang="en-US" altLang="zh-CN" sz="1600" b="0" i="0" u="none" strike="noStrike">
                          <a:solidFill>
                            <a:srgbClr val="FF0000"/>
                          </a:solidFill>
                          <a:latin typeface="华文中宋" pitchFamily="2" charset="-122"/>
                          <a:ea typeface="华文中宋" pitchFamily="2" charset="-122"/>
                        </a:rPr>
                        <a:t>20</a:t>
                      </a:r>
                      <a:r>
                        <a:rPr lang="zh-CN" altLang="en-US" sz="1600" b="0" i="0" u="none" strike="noStrike">
                          <a:solidFill>
                            <a:srgbClr val="FF0000"/>
                          </a:solidFill>
                          <a:latin typeface="华文中宋" pitchFamily="2" charset="-122"/>
                          <a:ea typeface="华文中宋" pitchFamily="2" charset="-122"/>
                        </a:rPr>
                        <a:t>分钟内观察最大发泡量的体积，平均发泡体积不得少于</a:t>
                      </a:r>
                      <a:r>
                        <a:rPr lang="en-US" altLang="zh-CN" sz="1600" b="0" i="0" u="none" strike="noStrike">
                          <a:solidFill>
                            <a:srgbClr val="FF0000"/>
                          </a:solidFill>
                          <a:latin typeface="华文中宋" pitchFamily="2" charset="-122"/>
                          <a:ea typeface="华文中宋" pitchFamily="2" charset="-122"/>
                        </a:rPr>
                        <a:t>6ml</a:t>
                      </a:r>
                      <a:r>
                        <a:rPr lang="zh-CN" altLang="en-US" sz="1600" b="0" i="0" u="none" strike="noStrike">
                          <a:solidFill>
                            <a:srgbClr val="FF0000"/>
                          </a:solidFill>
                          <a:latin typeface="华文中宋" pitchFamily="2" charset="-122"/>
                          <a:ea typeface="华文中宋" pitchFamily="2" charset="-122"/>
                        </a:rPr>
                        <a:t>，且少于</a:t>
                      </a:r>
                      <a:r>
                        <a:rPr lang="en-US" altLang="zh-CN" sz="1600" b="0" i="0" u="none" strike="noStrike">
                          <a:solidFill>
                            <a:srgbClr val="FF0000"/>
                          </a:solidFill>
                          <a:latin typeface="华文中宋" pitchFamily="2" charset="-122"/>
                          <a:ea typeface="华文中宋" pitchFamily="2" charset="-122"/>
                        </a:rPr>
                        <a:t>4ml</a:t>
                      </a:r>
                      <a:r>
                        <a:rPr lang="zh-CN" altLang="en-US" sz="1600" b="0" i="0" u="none" strike="noStrike">
                          <a:solidFill>
                            <a:srgbClr val="FF0000"/>
                          </a:solidFill>
                          <a:latin typeface="华文中宋" pitchFamily="2" charset="-122"/>
                          <a:ea typeface="华文中宋" pitchFamily="2" charset="-122"/>
                        </a:rPr>
                        <a:t>的不得超过</a:t>
                      </a:r>
                      <a:r>
                        <a:rPr lang="en-US" altLang="zh-CN" sz="1600" b="0" i="0" u="none" strike="noStrike">
                          <a:solidFill>
                            <a:srgbClr val="FF0000"/>
                          </a:solidFill>
                          <a:latin typeface="华文中宋" pitchFamily="2" charset="-122"/>
                          <a:ea typeface="华文中宋" pitchFamily="2" charset="-122"/>
                        </a:rPr>
                        <a:t>2</a:t>
                      </a:r>
                      <a:r>
                        <a:rPr lang="zh-CN" altLang="en-US" sz="1600" b="0" i="0" u="none" strike="noStrike">
                          <a:solidFill>
                            <a:srgbClr val="FF0000"/>
                          </a:solidFill>
                          <a:latin typeface="华文中宋" pitchFamily="2" charset="-122"/>
                          <a:ea typeface="华文中宋" pitchFamily="2" charset="-122"/>
                        </a:rPr>
                        <a:t>片。（</a:t>
                      </a:r>
                      <a:r>
                        <a:rPr lang="zh-CN" altLang="en-US" sz="1600" b="0" i="0" u="none" strike="noStrike" smtClean="0">
                          <a:solidFill>
                            <a:srgbClr val="FF0000"/>
                          </a:solidFill>
                          <a:latin typeface="华文中宋" pitchFamily="2" charset="-122"/>
                          <a:ea typeface="华文中宋" pitchFamily="2" charset="-122"/>
                        </a:rPr>
                        <a:t>表格 略</a:t>
                      </a:r>
                      <a:r>
                        <a:rPr lang="zh-CN" altLang="en-US" sz="1600" b="0" i="0" u="none" strike="noStrike">
                          <a:solidFill>
                            <a:srgbClr val="FF0000"/>
                          </a:solidFill>
                          <a:latin typeface="华文中宋" pitchFamily="2" charset="-122"/>
                          <a:ea typeface="华文中宋" pitchFamily="2" charset="-122"/>
                        </a:rPr>
                        <a:t>）</a:t>
                      </a:r>
                      <a:r>
                        <a:rPr lang="zh-CN" altLang="en-US" sz="1600" b="0" i="0" u="none" strike="noStrike">
                          <a:solidFill>
                            <a:srgbClr val="000000"/>
                          </a:solidFill>
                          <a:latin typeface="华文中宋" pitchFamily="2" charset="-122"/>
                          <a:ea typeface="华文中宋" pitchFamily="2" charset="-122"/>
                        </a:rPr>
                        <a:t/>
                      </a:r>
                      <a:br>
                        <a:rPr lang="zh-CN" altLang="en-US" sz="1600" b="0" i="0" u="none" strike="noStrike">
                          <a:solidFill>
                            <a:srgbClr val="000000"/>
                          </a:solidFill>
                          <a:latin typeface="华文中宋" pitchFamily="2" charset="-122"/>
                          <a:ea typeface="华文中宋" pitchFamily="2" charset="-122"/>
                        </a:rPr>
                      </a:br>
                      <a:r>
                        <a:rPr lang="en-US" altLang="zh-CN" sz="1600" b="0" i="0" u="none" strike="noStrike">
                          <a:solidFill>
                            <a:srgbClr val="000000"/>
                          </a:solidFill>
                          <a:latin typeface="华文中宋" pitchFamily="2" charset="-122"/>
                          <a:ea typeface="华文中宋" pitchFamily="2" charset="-122"/>
                        </a:rPr>
                        <a:t>【</a:t>
                      </a:r>
                      <a:r>
                        <a:rPr lang="zh-CN" altLang="en-US" sz="1600" b="0" i="0" u="none" strike="noStrike">
                          <a:solidFill>
                            <a:srgbClr val="000000"/>
                          </a:solidFill>
                          <a:latin typeface="黑体" pitchFamily="49" charset="-122"/>
                          <a:ea typeface="黑体" pitchFamily="49" charset="-122"/>
                        </a:rPr>
                        <a:t>微生物限度</a:t>
                      </a:r>
                      <a:r>
                        <a:rPr lang="en-US" altLang="zh-CN" sz="1600" b="0" i="0" u="none" strike="noStrike">
                          <a:solidFill>
                            <a:srgbClr val="000000"/>
                          </a:solidFill>
                          <a:latin typeface="华文中宋" pitchFamily="2" charset="-122"/>
                          <a:ea typeface="华文中宋" pitchFamily="2" charset="-122"/>
                        </a:rPr>
                        <a:t>】</a:t>
                      </a:r>
                      <a:r>
                        <a:rPr lang="zh-CN" altLang="en-US" sz="1600" b="0" i="0" u="none" strike="noStrike">
                          <a:solidFill>
                            <a:srgbClr val="000000"/>
                          </a:solidFill>
                          <a:latin typeface="华文中宋" pitchFamily="2" charset="-122"/>
                          <a:ea typeface="华文中宋" pitchFamily="2" charset="-122"/>
                        </a:rPr>
                        <a:t>除另有规定外，照非无菌产品微生物限度检查：微生物计数法（附录</a:t>
                      </a:r>
                      <a:r>
                        <a:rPr lang="en-US" altLang="zh-CN" sz="1600" b="0" i="0" u="none" strike="noStrike">
                          <a:solidFill>
                            <a:srgbClr val="000000"/>
                          </a:solidFill>
                          <a:latin typeface="华文中宋" pitchFamily="2" charset="-122"/>
                          <a:ea typeface="华文中宋" pitchFamily="2" charset="-122"/>
                        </a:rPr>
                        <a:t>1105</a:t>
                      </a:r>
                      <a:r>
                        <a:rPr lang="zh-CN" altLang="en-US" sz="1600" b="0" i="0" u="none" strike="noStrike">
                          <a:solidFill>
                            <a:srgbClr val="000000"/>
                          </a:solidFill>
                          <a:latin typeface="华文中宋" pitchFamily="2" charset="-122"/>
                          <a:ea typeface="华文中宋" pitchFamily="2" charset="-122"/>
                        </a:rPr>
                        <a:t>）和控制菌检查法（附录</a:t>
                      </a:r>
                      <a:r>
                        <a:rPr lang="en-US" altLang="zh-CN" sz="1600" b="0" i="0" u="none" strike="noStrike">
                          <a:solidFill>
                            <a:srgbClr val="000000"/>
                          </a:solidFill>
                          <a:latin typeface="华文中宋" pitchFamily="2" charset="-122"/>
                          <a:ea typeface="华文中宋" pitchFamily="2" charset="-122"/>
                        </a:rPr>
                        <a:t>1106</a:t>
                      </a:r>
                      <a:r>
                        <a:rPr lang="zh-CN" altLang="en-US" sz="1600" b="0" i="0" u="none" strike="noStrike">
                          <a:solidFill>
                            <a:srgbClr val="000000"/>
                          </a:solidFill>
                          <a:latin typeface="华文中宋" pitchFamily="2" charset="-122"/>
                          <a:ea typeface="华文中宋" pitchFamily="2" charset="-122"/>
                        </a:rPr>
                        <a:t>）及非无菌兽药微生物限度标准（附录</a:t>
                      </a:r>
                      <a:r>
                        <a:rPr lang="en-US" altLang="zh-CN" sz="1600" b="0" i="0" u="none" strike="noStrike">
                          <a:solidFill>
                            <a:srgbClr val="000000"/>
                          </a:solidFill>
                          <a:latin typeface="华文中宋" pitchFamily="2" charset="-122"/>
                          <a:ea typeface="华文中宋" pitchFamily="2" charset="-122"/>
                        </a:rPr>
                        <a:t>1107</a:t>
                      </a:r>
                      <a:r>
                        <a:rPr lang="zh-CN" altLang="en-US" sz="1600" b="0" i="0" u="none" strike="noStrike">
                          <a:solidFill>
                            <a:srgbClr val="000000"/>
                          </a:solidFill>
                          <a:latin typeface="华文中宋" pitchFamily="2" charset="-122"/>
                          <a:ea typeface="华文中宋" pitchFamily="2" charset="-122"/>
                        </a:rPr>
                        <a:t>）检查，应符合规定。</a:t>
                      </a:r>
                    </a:p>
                  </a:txBody>
                  <a:tcPr marL="9525" marR="9525" marT="9525" marB="0" anchor="ctr"/>
                </a:tc>
              </a:tr>
            </a:tbl>
          </a:graphicData>
        </a:graphic>
      </p:graphicFrame>
      <p:sp>
        <p:nvSpPr>
          <p:cNvPr id="13" name="TextBox 12"/>
          <p:cNvSpPr txBox="1"/>
          <p:nvPr/>
        </p:nvSpPr>
        <p:spPr>
          <a:xfrm>
            <a:off x="428596" y="642918"/>
            <a:ext cx="2786082" cy="738664"/>
          </a:xfrm>
          <a:prstGeom prst="rect">
            <a:avLst/>
          </a:prstGeom>
          <a:noFill/>
        </p:spPr>
        <p:txBody>
          <a:bodyPr wrap="square" rtlCol="0">
            <a:spAutoFit/>
          </a:bodyPr>
          <a:lstStyle/>
          <a:p>
            <a:r>
              <a:rPr lang="zh-CN" altLang="en-US" sz="2400" b="1" smtClean="0">
                <a:latin typeface="华文中宋" pitchFamily="2" charset="-122"/>
                <a:ea typeface="华文中宋" pitchFamily="2" charset="-122"/>
              </a:rPr>
              <a:t>例：阴道用制剂</a:t>
            </a:r>
          </a:p>
          <a:p>
            <a:endParaRPr lang="zh-CN" alt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600" b="1" smtClean="0">
                <a:latin typeface="华文中宋" pitchFamily="2" charset="-122"/>
                <a:ea typeface="华文中宋" pitchFamily="2" charset="-122"/>
              </a:rPr>
              <a:t>附   录</a:t>
            </a:r>
            <a:endParaRPr lang="zh-CN" altLang="en-US" sz="3600" b="1"/>
          </a:p>
        </p:txBody>
      </p:sp>
      <p:sp>
        <p:nvSpPr>
          <p:cNvPr id="3" name="内容占位符 2"/>
          <p:cNvSpPr>
            <a:spLocks noGrp="1"/>
          </p:cNvSpPr>
          <p:nvPr>
            <p:ph idx="1"/>
          </p:nvPr>
        </p:nvSpPr>
        <p:spPr>
          <a:xfrm>
            <a:off x="457200" y="1714488"/>
            <a:ext cx="8229600" cy="4411675"/>
          </a:xfrm>
        </p:spPr>
        <p:txBody>
          <a:bodyPr>
            <a:normAutofit/>
          </a:bodyPr>
          <a:lstStyle/>
          <a:p>
            <a:r>
              <a:rPr lang="zh-CN" altLang="en-US" sz="2800" b="1" smtClean="0">
                <a:latin typeface="华文中宋" pitchFamily="2" charset="-122"/>
                <a:ea typeface="华文中宋" pitchFamily="2" charset="-122"/>
              </a:rPr>
              <a:t>（三）收录先进的检验检测技术</a:t>
            </a:r>
          </a:p>
          <a:p>
            <a:endParaRPr lang="zh-CN" altLang="en-US"/>
          </a:p>
        </p:txBody>
      </p:sp>
      <p:graphicFrame>
        <p:nvGraphicFramePr>
          <p:cNvPr id="4" name="表格 3"/>
          <p:cNvGraphicFramePr>
            <a:graphicFrameLocks noGrp="1"/>
          </p:cNvGraphicFramePr>
          <p:nvPr/>
        </p:nvGraphicFramePr>
        <p:xfrm>
          <a:off x="1000100" y="2357432"/>
          <a:ext cx="7072362" cy="3628224"/>
        </p:xfrm>
        <a:graphic>
          <a:graphicData uri="http://schemas.openxmlformats.org/drawingml/2006/table">
            <a:tbl>
              <a:tblPr firstRow="1" bandRow="1">
                <a:tableStyleId>{5C22544A-7EE6-4342-B048-85BDC9FD1C3A}</a:tableStyleId>
              </a:tblPr>
              <a:tblGrid>
                <a:gridCol w="7072362"/>
              </a:tblGrid>
              <a:tr h="453528">
                <a:tc>
                  <a:txBody>
                    <a:bodyPr/>
                    <a:lstStyle/>
                    <a:p>
                      <a:pPr algn="l" rtl="0" fontAlgn="ctr"/>
                      <a:r>
                        <a:rPr lang="en-US" altLang="zh-CN" sz="2400" b="0" i="0" u="none" strike="noStrike" smtClean="0">
                          <a:solidFill>
                            <a:srgbClr val="000000"/>
                          </a:solidFill>
                          <a:latin typeface="华文中宋" pitchFamily="2" charset="-122"/>
                          <a:ea typeface="华文中宋" pitchFamily="2" charset="-122"/>
                        </a:rPr>
                        <a:t>0407  </a:t>
                      </a:r>
                      <a:r>
                        <a:rPr lang="zh-CN" altLang="en-US" sz="2400" b="0" i="0" u="none" strike="noStrike" smtClean="0">
                          <a:solidFill>
                            <a:srgbClr val="000000"/>
                          </a:solidFill>
                          <a:latin typeface="华文中宋" pitchFamily="2" charset="-122"/>
                          <a:ea typeface="华文中宋" pitchFamily="2" charset="-122"/>
                        </a:rPr>
                        <a:t>火焰</a:t>
                      </a:r>
                      <a:r>
                        <a:rPr lang="zh-CN" altLang="en-US" sz="2400" b="0" i="0" u="none" strike="noStrike">
                          <a:solidFill>
                            <a:srgbClr val="000000"/>
                          </a:solidFill>
                          <a:latin typeface="华文中宋" pitchFamily="2" charset="-122"/>
                          <a:ea typeface="华文中宋" pitchFamily="2" charset="-122"/>
                        </a:rPr>
                        <a:t>光度法</a:t>
                      </a:r>
                    </a:p>
                  </a:txBody>
                  <a:tcPr marL="257175" marR="9525" marT="9525" marB="0" anchor="ctr">
                    <a:gradFill flip="none" rotWithShape="1">
                      <a:gsLst>
                        <a:gs pos="0">
                          <a:schemeClr val="bg1"/>
                        </a:gs>
                        <a:gs pos="39999">
                          <a:srgbClr val="85C2FF"/>
                        </a:gs>
                        <a:gs pos="70000">
                          <a:srgbClr val="C4D6EB"/>
                        </a:gs>
                        <a:gs pos="100000">
                          <a:srgbClr val="FFEBFA"/>
                        </a:gs>
                      </a:gsLst>
                      <a:path path="circle">
                        <a:fillToRect l="100000" t="100000"/>
                      </a:path>
                      <a:tileRect r="-100000" b="-100000"/>
                    </a:gradFill>
                  </a:tcPr>
                </a:tc>
              </a:tr>
              <a:tr h="453528">
                <a:tc>
                  <a:txBody>
                    <a:bodyPr/>
                    <a:lstStyle/>
                    <a:p>
                      <a:pPr algn="l" rtl="0" fontAlgn="ctr"/>
                      <a:r>
                        <a:rPr lang="en-US" altLang="zh-CN" sz="2400" b="0" i="0" u="none" strike="noStrike" smtClean="0">
                          <a:solidFill>
                            <a:srgbClr val="000000"/>
                          </a:solidFill>
                          <a:latin typeface="华文中宋" pitchFamily="2" charset="-122"/>
                          <a:ea typeface="华文中宋" pitchFamily="2" charset="-122"/>
                        </a:rPr>
                        <a:t>0411  </a:t>
                      </a:r>
                      <a:r>
                        <a:rPr lang="zh-CN" altLang="en-US" sz="2400" b="0" i="0" u="none" strike="noStrike" smtClean="0">
                          <a:solidFill>
                            <a:srgbClr val="000000"/>
                          </a:solidFill>
                          <a:latin typeface="华文中宋" pitchFamily="2" charset="-122"/>
                          <a:ea typeface="华文中宋" pitchFamily="2" charset="-122"/>
                        </a:rPr>
                        <a:t>电感耦合等离子体原子发射光谱法</a:t>
                      </a:r>
                      <a:endParaRPr lang="zh-CN" altLang="en-US" sz="2400" b="0" i="0" u="none" strike="noStrike">
                        <a:solidFill>
                          <a:srgbClr val="000000"/>
                        </a:solidFill>
                        <a:latin typeface="华文中宋" pitchFamily="2" charset="-122"/>
                        <a:ea typeface="华文中宋" pitchFamily="2" charset="-122"/>
                      </a:endParaRPr>
                    </a:p>
                  </a:txBody>
                  <a:tcPr marL="257175" marR="9525" marT="9525" marB="0" anchor="ctr">
                    <a:gradFill flip="none" rotWithShape="1">
                      <a:gsLst>
                        <a:gs pos="0">
                          <a:schemeClr val="bg1"/>
                        </a:gs>
                        <a:gs pos="39999">
                          <a:srgbClr val="85C2FF"/>
                        </a:gs>
                        <a:gs pos="70000">
                          <a:srgbClr val="C4D6EB"/>
                        </a:gs>
                        <a:gs pos="100000">
                          <a:srgbClr val="FFEBFA"/>
                        </a:gs>
                      </a:gsLst>
                      <a:path path="circle">
                        <a:fillToRect l="100000" t="100000"/>
                      </a:path>
                      <a:tileRect r="-100000" b="-100000"/>
                    </a:gradFill>
                  </a:tcPr>
                </a:tc>
              </a:tr>
              <a:tr h="453528">
                <a:tc>
                  <a:txBody>
                    <a:bodyPr/>
                    <a:lstStyle/>
                    <a:p>
                      <a:pPr algn="l" rtl="0" fontAlgn="ctr"/>
                      <a:r>
                        <a:rPr lang="en-US" altLang="zh-CN" sz="2400" b="0" i="0" u="none" strike="noStrike" smtClean="0">
                          <a:solidFill>
                            <a:srgbClr val="000000"/>
                          </a:solidFill>
                          <a:latin typeface="华文中宋" pitchFamily="2" charset="-122"/>
                          <a:ea typeface="华文中宋" pitchFamily="2" charset="-122"/>
                        </a:rPr>
                        <a:t>0412  </a:t>
                      </a:r>
                      <a:r>
                        <a:rPr lang="zh-CN" altLang="en-US" sz="2400" b="0" i="0" u="none" strike="noStrike" smtClean="0">
                          <a:solidFill>
                            <a:srgbClr val="000000"/>
                          </a:solidFill>
                          <a:latin typeface="华文中宋" pitchFamily="2" charset="-122"/>
                          <a:ea typeface="华文中宋" pitchFamily="2" charset="-122"/>
                        </a:rPr>
                        <a:t>电感</a:t>
                      </a:r>
                      <a:r>
                        <a:rPr lang="zh-CN" altLang="en-US" sz="2400" b="0" i="0" u="none" strike="noStrike">
                          <a:solidFill>
                            <a:srgbClr val="000000"/>
                          </a:solidFill>
                          <a:latin typeface="华文中宋" pitchFamily="2" charset="-122"/>
                          <a:ea typeface="华文中宋" pitchFamily="2" charset="-122"/>
                        </a:rPr>
                        <a:t>耦合等离子体质谱法</a:t>
                      </a:r>
                    </a:p>
                  </a:txBody>
                  <a:tcPr marL="257175" marR="9525" marT="9525" marB="0" anchor="ctr">
                    <a:gradFill flip="none" rotWithShape="1">
                      <a:gsLst>
                        <a:gs pos="0">
                          <a:schemeClr val="bg1"/>
                        </a:gs>
                        <a:gs pos="39999">
                          <a:srgbClr val="85C2FF"/>
                        </a:gs>
                        <a:gs pos="70000">
                          <a:srgbClr val="C4D6EB"/>
                        </a:gs>
                        <a:gs pos="100000">
                          <a:srgbClr val="FFEBFA"/>
                        </a:gs>
                      </a:gsLst>
                      <a:path path="circle">
                        <a:fillToRect l="100000" t="100000"/>
                      </a:path>
                      <a:tileRect r="-100000" b="-100000"/>
                    </a:gradFill>
                  </a:tcPr>
                </a:tc>
              </a:tr>
              <a:tr h="453528">
                <a:tc>
                  <a:txBody>
                    <a:bodyPr/>
                    <a:lstStyle/>
                    <a:p>
                      <a:pPr algn="l" rtl="0" fontAlgn="ctr"/>
                      <a:r>
                        <a:rPr lang="en-US" altLang="zh-CN" sz="2400" b="0" i="0" u="none" strike="noStrike" smtClean="0">
                          <a:solidFill>
                            <a:srgbClr val="000000"/>
                          </a:solidFill>
                          <a:latin typeface="华文中宋" pitchFamily="2" charset="-122"/>
                          <a:ea typeface="华文中宋" pitchFamily="2" charset="-122"/>
                        </a:rPr>
                        <a:t>0421  </a:t>
                      </a:r>
                      <a:r>
                        <a:rPr lang="zh-CN" altLang="en-US" sz="2400" b="0" i="0" u="none" strike="noStrike" smtClean="0">
                          <a:solidFill>
                            <a:srgbClr val="000000"/>
                          </a:solidFill>
                          <a:latin typeface="华文中宋" pitchFamily="2" charset="-122"/>
                          <a:ea typeface="华文中宋" pitchFamily="2" charset="-122"/>
                        </a:rPr>
                        <a:t>拉曼光谱</a:t>
                      </a:r>
                      <a:r>
                        <a:rPr lang="zh-CN" altLang="en-US" sz="2400" b="0" i="0" u="none" strike="noStrike">
                          <a:solidFill>
                            <a:srgbClr val="000000"/>
                          </a:solidFill>
                          <a:latin typeface="华文中宋" pitchFamily="2" charset="-122"/>
                          <a:ea typeface="华文中宋" pitchFamily="2" charset="-122"/>
                        </a:rPr>
                        <a:t>法</a:t>
                      </a:r>
                    </a:p>
                  </a:txBody>
                  <a:tcPr marL="257175" marR="9525" marT="9525" marB="0" anchor="ctr">
                    <a:gradFill flip="none" rotWithShape="1">
                      <a:gsLst>
                        <a:gs pos="0">
                          <a:schemeClr val="bg1"/>
                        </a:gs>
                        <a:gs pos="39999">
                          <a:srgbClr val="85C2FF"/>
                        </a:gs>
                        <a:gs pos="70000">
                          <a:srgbClr val="C4D6EB"/>
                        </a:gs>
                        <a:gs pos="100000">
                          <a:srgbClr val="FFEBFA"/>
                        </a:gs>
                      </a:gsLst>
                      <a:path path="circle">
                        <a:fillToRect l="100000" t="100000"/>
                      </a:path>
                      <a:tileRect r="-100000" b="-100000"/>
                    </a:gradFill>
                  </a:tcPr>
                </a:tc>
              </a:tr>
              <a:tr h="453528">
                <a:tc>
                  <a:txBody>
                    <a:bodyPr/>
                    <a:lstStyle/>
                    <a:p>
                      <a:pPr algn="l" rtl="0" fontAlgn="ctr"/>
                      <a:r>
                        <a:rPr lang="en-US" altLang="zh-CN" sz="2400" b="0" i="0" u="none" strike="noStrike" smtClean="0">
                          <a:solidFill>
                            <a:srgbClr val="000000"/>
                          </a:solidFill>
                          <a:latin typeface="华文中宋" pitchFamily="2" charset="-122"/>
                          <a:ea typeface="华文中宋" pitchFamily="2" charset="-122"/>
                        </a:rPr>
                        <a:t>0531  </a:t>
                      </a:r>
                      <a:r>
                        <a:rPr lang="zh-CN" altLang="en-US" sz="2400" b="0" i="0" u="none" strike="noStrike" smtClean="0">
                          <a:solidFill>
                            <a:srgbClr val="000000"/>
                          </a:solidFill>
                          <a:latin typeface="华文中宋" pitchFamily="2" charset="-122"/>
                          <a:ea typeface="华文中宋" pitchFamily="2" charset="-122"/>
                        </a:rPr>
                        <a:t>超临界流体色谱法</a:t>
                      </a:r>
                      <a:endParaRPr lang="zh-CN" altLang="en-US" sz="2400" b="0" i="0" u="none" strike="noStrike">
                        <a:solidFill>
                          <a:srgbClr val="000000"/>
                        </a:solidFill>
                        <a:latin typeface="华文中宋" pitchFamily="2" charset="-122"/>
                        <a:ea typeface="华文中宋" pitchFamily="2" charset="-122"/>
                      </a:endParaRPr>
                    </a:p>
                  </a:txBody>
                  <a:tcPr marL="257175" marR="9525" marT="9525" marB="0" anchor="ctr">
                    <a:gradFill flip="none" rotWithShape="1">
                      <a:gsLst>
                        <a:gs pos="0">
                          <a:schemeClr val="bg1"/>
                        </a:gs>
                        <a:gs pos="39999">
                          <a:srgbClr val="85C2FF"/>
                        </a:gs>
                        <a:gs pos="70000">
                          <a:srgbClr val="C4D6EB"/>
                        </a:gs>
                        <a:gs pos="100000">
                          <a:srgbClr val="FFEBFA"/>
                        </a:gs>
                      </a:gsLst>
                      <a:path path="circle">
                        <a:fillToRect l="100000" t="100000"/>
                      </a:path>
                      <a:tileRect r="-100000" b="-100000"/>
                    </a:gradFill>
                  </a:tcPr>
                </a:tc>
              </a:tr>
              <a:tr h="453528">
                <a:tc>
                  <a:txBody>
                    <a:bodyPr/>
                    <a:lstStyle/>
                    <a:p>
                      <a:pPr algn="l" rtl="0" fontAlgn="ctr"/>
                      <a:r>
                        <a:rPr lang="en-US" altLang="zh-CN" sz="2400" b="0" i="0" u="none" strike="noStrike" smtClean="0">
                          <a:solidFill>
                            <a:srgbClr val="000000"/>
                          </a:solidFill>
                          <a:latin typeface="华文中宋" pitchFamily="2" charset="-122"/>
                          <a:ea typeface="华文中宋" pitchFamily="2" charset="-122"/>
                        </a:rPr>
                        <a:t>0532  </a:t>
                      </a:r>
                      <a:r>
                        <a:rPr lang="zh-CN" altLang="en-US" sz="2400" b="0" i="0" u="none" strike="noStrike" smtClean="0">
                          <a:solidFill>
                            <a:srgbClr val="000000"/>
                          </a:solidFill>
                          <a:latin typeface="华文中宋" pitchFamily="2" charset="-122"/>
                          <a:ea typeface="华文中宋" pitchFamily="2" charset="-122"/>
                        </a:rPr>
                        <a:t>临界点</a:t>
                      </a:r>
                      <a:r>
                        <a:rPr lang="zh-CN" altLang="en-US" sz="2400" b="0" i="0" u="none" strike="noStrike">
                          <a:solidFill>
                            <a:srgbClr val="000000"/>
                          </a:solidFill>
                          <a:latin typeface="华文中宋" pitchFamily="2" charset="-122"/>
                          <a:ea typeface="华文中宋" pitchFamily="2" charset="-122"/>
                        </a:rPr>
                        <a:t>色谱法</a:t>
                      </a:r>
                    </a:p>
                  </a:txBody>
                  <a:tcPr marL="257175" marR="9525" marT="9525" marB="0" anchor="ctr">
                    <a:gradFill flip="none" rotWithShape="1">
                      <a:gsLst>
                        <a:gs pos="0">
                          <a:schemeClr val="bg1"/>
                        </a:gs>
                        <a:gs pos="39999">
                          <a:srgbClr val="85C2FF"/>
                        </a:gs>
                        <a:gs pos="70000">
                          <a:srgbClr val="C4D6EB"/>
                        </a:gs>
                        <a:gs pos="100000">
                          <a:srgbClr val="FFEBFA"/>
                        </a:gs>
                      </a:gsLst>
                      <a:path path="circle">
                        <a:fillToRect l="100000" t="100000"/>
                      </a:path>
                      <a:tileRect r="-100000" b="-100000"/>
                    </a:gradFill>
                  </a:tcPr>
                </a:tc>
              </a:tr>
              <a:tr h="453528">
                <a:tc>
                  <a:txBody>
                    <a:bodyPr/>
                    <a:lstStyle/>
                    <a:p>
                      <a:pPr algn="l" rtl="0" fontAlgn="ctr"/>
                      <a:r>
                        <a:rPr lang="en-US" altLang="zh-CN" sz="2400" b="0" i="0" u="none" strike="noStrike" smtClean="0">
                          <a:solidFill>
                            <a:srgbClr val="000000"/>
                          </a:solidFill>
                          <a:latin typeface="华文中宋" pitchFamily="2" charset="-122"/>
                          <a:ea typeface="华文中宋" pitchFamily="2" charset="-122"/>
                        </a:rPr>
                        <a:t>0542  </a:t>
                      </a:r>
                      <a:r>
                        <a:rPr lang="zh-CN" altLang="en-US" sz="2400" b="0" i="0" u="none" strike="noStrike">
                          <a:solidFill>
                            <a:srgbClr val="000000"/>
                          </a:solidFill>
                          <a:latin typeface="华文中宋" pitchFamily="2" charset="-122"/>
                          <a:ea typeface="华文中宋" pitchFamily="2" charset="-122"/>
                        </a:rPr>
                        <a:t>毛细管电泳法</a:t>
                      </a:r>
                    </a:p>
                  </a:txBody>
                  <a:tcPr marL="257175" marR="9525" marT="9525" marB="0" anchor="ctr">
                    <a:gradFill flip="none" rotWithShape="1">
                      <a:gsLst>
                        <a:gs pos="0">
                          <a:schemeClr val="bg1"/>
                        </a:gs>
                        <a:gs pos="39999">
                          <a:srgbClr val="85C2FF"/>
                        </a:gs>
                        <a:gs pos="70000">
                          <a:srgbClr val="C4D6EB"/>
                        </a:gs>
                        <a:gs pos="100000">
                          <a:srgbClr val="FFEBFA"/>
                        </a:gs>
                      </a:gsLst>
                      <a:path path="circle">
                        <a:fillToRect l="100000" t="100000"/>
                      </a:path>
                      <a:tileRect r="-100000" b="-100000"/>
                    </a:gradFill>
                  </a:tcPr>
                </a:tc>
              </a:tr>
              <a:tr h="453528">
                <a:tc>
                  <a:txBody>
                    <a:bodyPr/>
                    <a:lstStyle/>
                    <a:p>
                      <a:pPr algn="l" rtl="0" fontAlgn="ctr"/>
                      <a:r>
                        <a:rPr lang="en-US" altLang="zh-CN" sz="2400" b="0" i="0" u="none" strike="noStrike" smtClean="0">
                          <a:solidFill>
                            <a:srgbClr val="000000"/>
                          </a:solidFill>
                          <a:latin typeface="华文中宋" pitchFamily="2" charset="-122"/>
                          <a:ea typeface="华文中宋" pitchFamily="2" charset="-122"/>
                        </a:rPr>
                        <a:t>1146  </a:t>
                      </a:r>
                      <a:r>
                        <a:rPr lang="zh-CN" altLang="en-US" sz="2400" b="0" i="0" u="none" strike="noStrike">
                          <a:solidFill>
                            <a:srgbClr val="000000"/>
                          </a:solidFill>
                          <a:latin typeface="华文中宋" pitchFamily="2" charset="-122"/>
                          <a:ea typeface="华文中宋" pitchFamily="2" charset="-122"/>
                        </a:rPr>
                        <a:t>组胺类物质检查法</a:t>
                      </a:r>
                    </a:p>
                  </a:txBody>
                  <a:tcPr marL="257175" marR="9525" marT="9525" marB="0" anchor="ctr">
                    <a:gradFill flip="none" rotWithShape="1">
                      <a:gsLst>
                        <a:gs pos="0">
                          <a:schemeClr val="bg1"/>
                        </a:gs>
                        <a:gs pos="39999">
                          <a:srgbClr val="85C2FF"/>
                        </a:gs>
                        <a:gs pos="70000">
                          <a:srgbClr val="C4D6EB"/>
                        </a:gs>
                        <a:gs pos="100000">
                          <a:srgbClr val="FFEBFA"/>
                        </a:gs>
                      </a:gsLst>
                      <a:path path="circle">
                        <a:fillToRect l="100000" t="100000"/>
                      </a:path>
                      <a:tileRect r="-100000" b="-100000"/>
                    </a:gradFill>
                  </a:tcPr>
                </a:tc>
              </a:tr>
            </a:tbl>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600" b="1" smtClean="0">
                <a:latin typeface="华文中宋" pitchFamily="2" charset="-122"/>
                <a:ea typeface="华文中宋" pitchFamily="2" charset="-122"/>
              </a:rPr>
              <a:t>附  录</a:t>
            </a:r>
            <a:endParaRPr lang="zh-CN" altLang="en-US" sz="3600" b="1"/>
          </a:p>
        </p:txBody>
      </p:sp>
      <p:sp>
        <p:nvSpPr>
          <p:cNvPr id="3" name="内容占位符 2"/>
          <p:cNvSpPr>
            <a:spLocks noGrp="1"/>
          </p:cNvSpPr>
          <p:nvPr>
            <p:ph idx="1"/>
          </p:nvPr>
        </p:nvSpPr>
        <p:spPr>
          <a:xfrm>
            <a:off x="457200" y="1714488"/>
            <a:ext cx="8229600" cy="4411675"/>
          </a:xfrm>
        </p:spPr>
        <p:txBody>
          <a:bodyPr>
            <a:normAutofit/>
          </a:bodyPr>
          <a:lstStyle/>
          <a:p>
            <a:r>
              <a:rPr lang="zh-CN" altLang="en-US" sz="2800" b="1" smtClean="0">
                <a:latin typeface="华文中宋" pitchFamily="2" charset="-122"/>
                <a:ea typeface="华文中宋" pitchFamily="2" charset="-122"/>
              </a:rPr>
              <a:t>（四）整合、规范原有检测方法</a:t>
            </a:r>
            <a:r>
              <a:rPr lang="zh-CN" altLang="en-US" sz="2800" smtClean="0">
                <a:latin typeface="华文中宋" pitchFamily="2" charset="-122"/>
                <a:ea typeface="华文中宋" pitchFamily="2" charset="-122"/>
              </a:rPr>
              <a:t>。</a:t>
            </a:r>
          </a:p>
          <a:p>
            <a:endParaRPr lang="en-US" altLang="zh-CN" sz="2800" smtClean="0">
              <a:latin typeface="华文中宋" pitchFamily="2" charset="-122"/>
              <a:ea typeface="华文中宋" pitchFamily="2" charset="-122"/>
            </a:endParaRPr>
          </a:p>
          <a:p>
            <a:pPr indent="285750">
              <a:buNone/>
            </a:pPr>
            <a:r>
              <a:rPr lang="zh-CN" altLang="en-US" sz="2800" smtClean="0">
                <a:latin typeface="华文中宋" pitchFamily="2" charset="-122"/>
                <a:ea typeface="华文中宋" pitchFamily="2" charset="-122"/>
              </a:rPr>
              <a:t>含量均匀度：限度计算、判定方法</a:t>
            </a:r>
          </a:p>
          <a:p>
            <a:pPr indent="285750"/>
            <a:endParaRPr lang="en-US" sz="2800" smtClean="0">
              <a:latin typeface="华文中宋" pitchFamily="2" charset="-122"/>
              <a:ea typeface="华文中宋" pitchFamily="2" charset="-122"/>
            </a:endParaRPr>
          </a:p>
          <a:p>
            <a:pPr indent="285750">
              <a:buNone/>
            </a:pPr>
            <a:r>
              <a:rPr lang="en-US" sz="2800" smtClean="0">
                <a:latin typeface="华文中宋" pitchFamily="2" charset="-122"/>
                <a:ea typeface="华文中宋" pitchFamily="2" charset="-122"/>
              </a:rPr>
              <a:t>X </a:t>
            </a:r>
            <a:r>
              <a:rPr lang="zh-CN" altLang="en-US" sz="2800" smtClean="0">
                <a:latin typeface="华文中宋" pitchFamily="2" charset="-122"/>
                <a:ea typeface="华文中宋" pitchFamily="2" charset="-122"/>
              </a:rPr>
              <a:t>射线粉末衍射法→</a:t>
            </a:r>
            <a:r>
              <a:rPr lang="en-US" sz="2800" smtClean="0">
                <a:latin typeface="华文中宋" pitchFamily="2" charset="-122"/>
                <a:ea typeface="华文中宋" pitchFamily="2" charset="-122"/>
              </a:rPr>
              <a:t>X</a:t>
            </a:r>
            <a:r>
              <a:rPr lang="zh-CN" altLang="en-US" sz="2800" smtClean="0">
                <a:latin typeface="华文中宋" pitchFamily="2" charset="-122"/>
                <a:ea typeface="华文中宋" pitchFamily="2" charset="-122"/>
              </a:rPr>
              <a:t>射线衍射法</a:t>
            </a:r>
            <a:endParaRPr lang="zh-CN" altLang="en-US" sz="3400">
              <a:latin typeface="华文中宋" pitchFamily="2" charset="-122"/>
              <a:ea typeface="华文中宋" pitchFamily="2" charset="-122"/>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600" b="1" smtClean="0">
                <a:latin typeface="华文中宋" pitchFamily="2" charset="-122"/>
                <a:ea typeface="华文中宋" pitchFamily="2" charset="-122"/>
              </a:rPr>
              <a:t>附   录</a:t>
            </a:r>
            <a:endParaRPr lang="zh-CN" altLang="en-US" sz="3600" b="1"/>
          </a:p>
        </p:txBody>
      </p:sp>
      <p:graphicFrame>
        <p:nvGraphicFramePr>
          <p:cNvPr id="6" name="内容占位符 5"/>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右箭头 8"/>
          <p:cNvSpPr/>
          <p:nvPr/>
        </p:nvSpPr>
        <p:spPr>
          <a:xfrm>
            <a:off x="3286116" y="3786190"/>
            <a:ext cx="1357322"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右箭头 9"/>
          <p:cNvSpPr/>
          <p:nvPr/>
        </p:nvSpPr>
        <p:spPr>
          <a:xfrm>
            <a:off x="3071802" y="4786322"/>
            <a:ext cx="1643074" cy="214314"/>
          </a:xfrm>
          <a:prstGeom prst="rightArrow">
            <a:avLst/>
          </a:prstGeom>
          <a:scene3d>
            <a:camera prst="orthographicFront">
              <a:rot lat="0" lon="0" rev="200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右箭头 10"/>
          <p:cNvSpPr/>
          <p:nvPr/>
        </p:nvSpPr>
        <p:spPr>
          <a:xfrm>
            <a:off x="2928926" y="2714620"/>
            <a:ext cx="1857388" cy="214314"/>
          </a:xfrm>
          <a:prstGeom prst="rightArrow">
            <a:avLst/>
          </a:prstGeom>
          <a:scene3d>
            <a:camera prst="orthographicFront">
              <a:rot lat="0" lon="0" rev="21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600" b="1" smtClean="0">
                <a:latin typeface="华文中宋" pitchFamily="2" charset="-122"/>
                <a:ea typeface="华文中宋" pitchFamily="2" charset="-122"/>
              </a:rPr>
              <a:t>附  录</a:t>
            </a:r>
            <a:endParaRPr lang="zh-CN" altLang="en-US" sz="3600" b="1"/>
          </a:p>
        </p:txBody>
      </p:sp>
      <p:graphicFrame>
        <p:nvGraphicFramePr>
          <p:cNvPr id="4" name="内容占位符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丁字箭头 4"/>
          <p:cNvSpPr/>
          <p:nvPr/>
        </p:nvSpPr>
        <p:spPr>
          <a:xfrm rot="10800000">
            <a:off x="3357554" y="2571744"/>
            <a:ext cx="1571636" cy="928694"/>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descr="Hydrangeas.jpg"/>
          <p:cNvPicPr>
            <a:picLocks noGrp="1" noChangeAspect="1"/>
          </p:cNvPicPr>
          <p:nvPr>
            <p:ph idx="1"/>
          </p:nvPr>
        </p:nvPicPr>
        <p:blipFill>
          <a:blip r:embed="rId3" cstate="print"/>
          <a:stretch>
            <a:fillRect/>
          </a:stretch>
        </p:blipFill>
        <p:spPr>
          <a:xfrm>
            <a:off x="-64" y="0"/>
            <a:ext cx="9144064" cy="6858048"/>
          </a:xfrm>
        </p:spPr>
      </p:pic>
      <p:sp>
        <p:nvSpPr>
          <p:cNvPr id="5" name="TextBox 4"/>
          <p:cNvSpPr txBox="1"/>
          <p:nvPr/>
        </p:nvSpPr>
        <p:spPr>
          <a:xfrm>
            <a:off x="1785918" y="1857364"/>
            <a:ext cx="6786610" cy="1569660"/>
          </a:xfrm>
          <a:prstGeom prst="rect">
            <a:avLst/>
          </a:prstGeom>
          <a:noFill/>
        </p:spPr>
        <p:txBody>
          <a:bodyPr wrap="square" rtlCol="0">
            <a:spAutoFit/>
          </a:bodyPr>
          <a:lstStyle/>
          <a:p>
            <a:endParaRPr lang="zh-CN" altLang="en-US" sz="9600">
              <a:solidFill>
                <a:srgbClr val="727FFE"/>
              </a:solidFill>
              <a:latin typeface="华文行楷" pitchFamily="2" charset="-122"/>
              <a:ea typeface="华文行楷" pitchFamily="2" charset="-122"/>
            </a:endParaRPr>
          </a:p>
        </p:txBody>
      </p:sp>
      <p:sp>
        <p:nvSpPr>
          <p:cNvPr id="6" name="矩形 5"/>
          <p:cNvSpPr/>
          <p:nvPr/>
        </p:nvSpPr>
        <p:spPr>
          <a:xfrm>
            <a:off x="1071538" y="1928802"/>
            <a:ext cx="7429552" cy="1708160"/>
          </a:xfrm>
          <a:prstGeom prst="rect">
            <a:avLst/>
          </a:prstGeom>
          <a:noFill/>
        </p:spPr>
        <p:txBody>
          <a:bodyPr wrap="square" lIns="91440" tIns="45720" rIns="91440" bIns="45720">
            <a:spAutoFit/>
          </a:bodyPr>
          <a:lstStyle/>
          <a:p>
            <a:pPr algn="ctr"/>
            <a:r>
              <a:rPr lang="zh-CN" altLang="en-US" sz="10500" b="1" cap="none" spc="0" smtClean="0">
                <a:ln w="18000">
                  <a:solidFill>
                    <a:schemeClr val="accent6">
                      <a:lumMod val="50000"/>
                    </a:schemeClr>
                  </a:solidFill>
                  <a:prstDash val="solid"/>
                  <a:miter lim="800000"/>
                </a:ln>
                <a:solidFill>
                  <a:schemeClr val="accent6">
                    <a:lumMod val="40000"/>
                    <a:lumOff val="60000"/>
                  </a:schemeClr>
                </a:solidFill>
                <a:effectLst/>
                <a:latin typeface="华文行楷" pitchFamily="2" charset="-122"/>
                <a:ea typeface="华文行楷" pitchFamily="2" charset="-122"/>
              </a:rPr>
              <a:t>谢谢大家！</a:t>
            </a:r>
            <a:endParaRPr lang="zh-CN" altLang="en-US" sz="10500" b="1" cap="none" spc="0">
              <a:ln w="18000">
                <a:solidFill>
                  <a:schemeClr val="accent6">
                    <a:lumMod val="50000"/>
                  </a:schemeClr>
                </a:solidFill>
                <a:prstDash val="solid"/>
                <a:miter lim="800000"/>
              </a:ln>
              <a:solidFill>
                <a:schemeClr val="accent6">
                  <a:lumMod val="40000"/>
                  <a:lumOff val="60000"/>
                </a:schemeClr>
              </a:solidFill>
              <a:effectLst/>
              <a:latin typeface="华文行楷" pitchFamily="2" charset="-122"/>
              <a:ea typeface="华文行楷" pitchFamily="2"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iterate type="lt">
                                    <p:tmPct val="10000"/>
                                  </p:iterate>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anim calcmode="lin" valueType="num">
                                      <p:cBhvr>
                                        <p:cTn id="8" dur="2000" fill="hold"/>
                                        <p:tgtEl>
                                          <p:spTgt spid="6">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6">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
</p:tagLst>
</file>

<file path=ppt/tags/tag2.xml><?xml version="1.0" encoding="utf-8"?>
<p:tagLst xmlns:a="http://schemas.openxmlformats.org/drawingml/2006/main" xmlns:r="http://schemas.openxmlformats.org/officeDocument/2006/relationships" xmlns:p="http://schemas.openxmlformats.org/presentationml/2006/main">
  <p:tag name="TIMING" val="|6.5|28.5|75.1"/>
</p:tagLst>
</file>

<file path=ppt/tags/tag3.xml><?xml version="1.0" encoding="utf-8"?>
<p:tagLst xmlns:a="http://schemas.openxmlformats.org/drawingml/2006/main" xmlns:r="http://schemas.openxmlformats.org/officeDocument/2006/relationships" xmlns:p="http://schemas.openxmlformats.org/presentationml/2006/main">
  <p:tag name="TIMING" val="|32.7"/>
</p:tagLst>
</file>

<file path=ppt/tags/tag4.xml><?xml version="1.0" encoding="utf-8"?>
<p:tagLst xmlns:a="http://schemas.openxmlformats.org/drawingml/2006/main" xmlns:r="http://schemas.openxmlformats.org/officeDocument/2006/relationships" xmlns:p="http://schemas.openxmlformats.org/presentationml/2006/main">
  <p:tag name="TIMING" val="|28|16.4|20.7"/>
</p:tagLst>
</file>

<file path=ppt/tags/tag5.xml><?xml version="1.0" encoding="utf-8"?>
<p:tagLst xmlns:a="http://schemas.openxmlformats.org/drawingml/2006/main" xmlns:r="http://schemas.openxmlformats.org/officeDocument/2006/relationships" xmlns:p="http://schemas.openxmlformats.org/presentationml/2006/main">
  <p:tag name="TIMING" val="|62.4"/>
</p:tagLst>
</file>

<file path=ppt/tags/tag6.xml><?xml version="1.0" encoding="utf-8"?>
<p:tagLst xmlns:a="http://schemas.openxmlformats.org/drawingml/2006/main" xmlns:r="http://schemas.openxmlformats.org/officeDocument/2006/relationships" xmlns:p="http://schemas.openxmlformats.org/presentationml/2006/main">
  <p:tag name="TIMING" val="|6.4"/>
</p:tagLst>
</file>

<file path=ppt/tags/tag7.xml><?xml version="1.0" encoding="utf-8"?>
<p:tagLst xmlns:a="http://schemas.openxmlformats.org/drawingml/2006/main" xmlns:r="http://schemas.openxmlformats.org/officeDocument/2006/relationships" xmlns:p="http://schemas.openxmlformats.org/presentationml/2006/main">
  <p:tag name="TIMING" val="|24.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2340</TotalTime>
  <Words>3854</Words>
  <Application>Microsoft Office PowerPoint</Application>
  <PresentationFormat>全屏显示(4:3)</PresentationFormat>
  <Paragraphs>724</Paragraphs>
  <Slides>51</Slides>
  <Notes>0</Notes>
  <HiddenSlides>0</HiddenSlides>
  <MMClips>0</MMClips>
  <ScaleCrop>false</ScaleCrop>
  <HeadingPairs>
    <vt:vector size="4" baseType="variant">
      <vt:variant>
        <vt:lpstr>主题</vt:lpstr>
      </vt:variant>
      <vt:variant>
        <vt:i4>1</vt:i4>
      </vt:variant>
      <vt:variant>
        <vt:lpstr>幻灯片标题</vt:lpstr>
      </vt:variant>
      <vt:variant>
        <vt:i4>51</vt:i4>
      </vt:variant>
    </vt:vector>
  </HeadingPairs>
  <TitlesOfParts>
    <vt:vector size="52" baseType="lpstr">
      <vt:lpstr>Office 主题</vt:lpstr>
      <vt:lpstr>《中国兽药典》2015年版一部 增修订概况</vt:lpstr>
      <vt:lpstr>《中华人民共和国兽药典》</vt:lpstr>
      <vt:lpstr>培 训 目 的</vt:lpstr>
      <vt:lpstr>主 要 内 容                     </vt:lpstr>
      <vt:lpstr>整体工作要求</vt:lpstr>
      <vt:lpstr>整体工作要求</vt:lpstr>
      <vt:lpstr>编 制 流 程</vt:lpstr>
      <vt:lpstr>编 制 概 况</vt:lpstr>
      <vt:lpstr>编 制 概 况</vt:lpstr>
      <vt:lpstr>编 制 概 况</vt:lpstr>
      <vt:lpstr>编 制 概 况</vt:lpstr>
      <vt:lpstr>幻灯片 12</vt:lpstr>
      <vt:lpstr>例：环丙氨嗪 </vt:lpstr>
      <vt:lpstr>编 制 概 况</vt:lpstr>
      <vt:lpstr>废止规格</vt:lpstr>
      <vt:lpstr>主 要 变 化</vt:lpstr>
      <vt:lpstr>主 要 变 化</vt:lpstr>
      <vt:lpstr>幻灯片 18</vt:lpstr>
      <vt:lpstr>幻灯片 19</vt:lpstr>
      <vt:lpstr>化学药品和抗生素</vt:lpstr>
      <vt:lpstr>化学药品和抗生素</vt:lpstr>
      <vt:lpstr>例：苄星氯唑西林乳房注入剂</vt:lpstr>
      <vt:lpstr>例：苄星氯唑西林乳房注入剂</vt:lpstr>
      <vt:lpstr>化学药品和抗生素</vt:lpstr>
      <vt:lpstr>化学药品和抗生素</vt:lpstr>
      <vt:lpstr>幻灯片 26</vt:lpstr>
      <vt:lpstr>幻灯片 27</vt:lpstr>
      <vt:lpstr>化学药品和抗生素</vt:lpstr>
      <vt:lpstr>化学药品和抗生素</vt:lpstr>
      <vt:lpstr>1.增加杂质检查</vt:lpstr>
      <vt:lpstr>化学药品和抗生素</vt:lpstr>
      <vt:lpstr> 地克珠利有关物质</vt:lpstr>
      <vt:lpstr>各种辅料杂质对地克珠利预混剂有关物质检查项目影响结果汇总</vt:lpstr>
      <vt:lpstr>化学药品和抗生素</vt:lpstr>
      <vt:lpstr>主 要 变 化</vt:lpstr>
      <vt:lpstr>药 用 辅 料</vt:lpstr>
      <vt:lpstr>药 用 辅 料</vt:lpstr>
      <vt:lpstr>幻灯片 38</vt:lpstr>
      <vt:lpstr>药 用 辅 料</vt:lpstr>
      <vt:lpstr>主 要 变 化</vt:lpstr>
      <vt:lpstr>    （一）首次增加附录编码</vt:lpstr>
      <vt:lpstr>附    录</vt:lpstr>
      <vt:lpstr>附  录</vt:lpstr>
      <vt:lpstr>附  录</vt:lpstr>
      <vt:lpstr>附   录</vt:lpstr>
      <vt:lpstr>幻灯片 46</vt:lpstr>
      <vt:lpstr>附   录</vt:lpstr>
      <vt:lpstr>附  录</vt:lpstr>
      <vt:lpstr>附   录</vt:lpstr>
      <vt:lpstr>附  录</vt:lpstr>
      <vt:lpstr>幻灯片 51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《中国兽药典》2015年一部 增修订概况</dc:title>
  <dc:creator>王小慈</dc:creator>
  <cp:lastModifiedBy>J.P</cp:lastModifiedBy>
  <cp:revision>208</cp:revision>
  <dcterms:created xsi:type="dcterms:W3CDTF">2016-06-16T02:30:06Z</dcterms:created>
  <dcterms:modified xsi:type="dcterms:W3CDTF">2016-08-07T01:21:26Z</dcterms:modified>
</cp:coreProperties>
</file>